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6" r:id="rId5"/>
    <p:sldId id="268" r:id="rId6"/>
    <p:sldId id="264" r:id="rId7"/>
    <p:sldId id="265" r:id="rId8"/>
    <p:sldId id="266" r:id="rId9"/>
    <p:sldId id="267" r:id="rId10"/>
    <p:sldId id="25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D2534-A3A8-48D3-BA63-E061CA0802D4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F90A5-D376-4878-B91B-ADB91DF6949C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Times New Roman" pitchFamily="18" charset="0"/>
            </a:rPr>
            <a:t>Актуальная задача нашего времени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CEC1FC4D-71DE-4C6E-ABB4-B8575332D4D0}" type="parTrans" cxnId="{5F94E3D8-2709-4C35-B1A9-5F0A941D93C8}">
      <dgm:prSet/>
      <dgm:spPr/>
      <dgm:t>
        <a:bodyPr/>
        <a:lstStyle/>
        <a:p>
          <a:endParaRPr lang="ru-RU"/>
        </a:p>
      </dgm:t>
    </dgm:pt>
    <dgm:pt modelId="{A4CF65F8-0C5D-4B35-8587-21B474167BAD}" type="sibTrans" cxnId="{5F94E3D8-2709-4C35-B1A9-5F0A941D93C8}">
      <dgm:prSet/>
      <dgm:spPr/>
      <dgm:t>
        <a:bodyPr/>
        <a:lstStyle/>
        <a:p>
          <a:endParaRPr lang="ru-RU"/>
        </a:p>
      </dgm:t>
    </dgm:pt>
    <dgm:pt modelId="{21C091CB-6FBB-46FB-BF66-B067B193354E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Важный элемент общественного сознания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D0AD41C4-993E-4B23-9DE3-72D538DB807E}" type="parTrans" cxnId="{E5FDC4EC-5FE0-40CE-8CA2-69D0FCEF1210}">
      <dgm:prSet/>
      <dgm:spPr/>
      <dgm:t>
        <a:bodyPr/>
        <a:lstStyle/>
        <a:p>
          <a:endParaRPr lang="ru-RU"/>
        </a:p>
      </dgm:t>
    </dgm:pt>
    <dgm:pt modelId="{8998DA1A-0FF6-4452-8324-7ADF720DA68F}" type="sibTrans" cxnId="{E5FDC4EC-5FE0-40CE-8CA2-69D0FCEF1210}">
      <dgm:prSet/>
      <dgm:spPr/>
      <dgm:t>
        <a:bodyPr/>
        <a:lstStyle/>
        <a:p>
          <a:endParaRPr lang="ru-RU"/>
        </a:p>
      </dgm:t>
    </dgm:pt>
    <dgm:pt modelId="{CAF70153-63BD-46D0-87E3-00A1282B5C3E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Times New Roman" pitchFamily="18" charset="0"/>
            </a:rPr>
            <a:t>Сложное направление 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E50684CF-3CA3-4083-B95D-5BA4060FB18F}" type="parTrans" cxnId="{58727A65-B487-4DAA-B61F-CE324BF815CF}">
      <dgm:prSet/>
      <dgm:spPr/>
      <dgm:t>
        <a:bodyPr/>
        <a:lstStyle/>
        <a:p>
          <a:endParaRPr lang="ru-RU"/>
        </a:p>
      </dgm:t>
    </dgm:pt>
    <dgm:pt modelId="{EB59BC66-09C2-4706-93B2-BE2C7AF5CBF8}" type="sibTrans" cxnId="{58727A65-B487-4DAA-B61F-CE324BF815CF}">
      <dgm:prSet/>
      <dgm:spPr/>
      <dgm:t>
        <a:bodyPr/>
        <a:lstStyle/>
        <a:p>
          <a:endParaRPr lang="ru-RU"/>
        </a:p>
      </dgm:t>
    </dgm:pt>
    <dgm:pt modelId="{34876213-F55C-4E4E-B7D5-1FC32178DBDF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Многоаспектность понятия «патриотизм» 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D95E10CE-F206-4561-80E7-A49AE31E31FB}" type="parTrans" cxnId="{A469AE3A-BB88-4895-83FC-425D2DBC5F39}">
      <dgm:prSet/>
      <dgm:spPr/>
      <dgm:t>
        <a:bodyPr/>
        <a:lstStyle/>
        <a:p>
          <a:endParaRPr lang="ru-RU"/>
        </a:p>
      </dgm:t>
    </dgm:pt>
    <dgm:pt modelId="{8D1E1DE3-9390-4A4E-9003-90AAC6930E94}" type="sibTrans" cxnId="{A469AE3A-BB88-4895-83FC-425D2DBC5F39}">
      <dgm:prSet/>
      <dgm:spPr/>
      <dgm:t>
        <a:bodyPr/>
        <a:lstStyle/>
        <a:p>
          <a:endParaRPr lang="ru-RU"/>
        </a:p>
      </dgm:t>
    </dgm:pt>
    <dgm:pt modelId="{F66905F2-DDD1-43E0-886A-29249551EAC0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Times New Roman" pitchFamily="18" charset="0"/>
            </a:rPr>
            <a:t>Противоречия в обществе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972D0B28-417B-40CB-B263-8E2EAAC69DD1}" type="parTrans" cxnId="{C25D0043-6AE2-4A39-B188-825BB2403C86}">
      <dgm:prSet/>
      <dgm:spPr/>
      <dgm:t>
        <a:bodyPr/>
        <a:lstStyle/>
        <a:p>
          <a:endParaRPr lang="ru-RU"/>
        </a:p>
      </dgm:t>
    </dgm:pt>
    <dgm:pt modelId="{120246D6-D8DF-42E6-A63F-E04D42EF4478}" type="sibTrans" cxnId="{C25D0043-6AE2-4A39-B188-825BB2403C86}">
      <dgm:prSet/>
      <dgm:spPr/>
      <dgm:t>
        <a:bodyPr/>
        <a:lstStyle/>
        <a:p>
          <a:endParaRPr lang="ru-RU"/>
        </a:p>
      </dgm:t>
    </dgm:pt>
    <dgm:pt modelId="{34CA5B8C-B0DA-4658-BBFE-D570A996A65E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Резкое снижение воспитательной роли семьи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9AD04A13-6A72-4EAF-9E7A-97D270144A0C}" type="parTrans" cxnId="{65FFF462-F6D2-438D-90AE-15390FFBE4E5}">
      <dgm:prSet/>
      <dgm:spPr/>
      <dgm:t>
        <a:bodyPr/>
        <a:lstStyle/>
        <a:p>
          <a:endParaRPr lang="ru-RU"/>
        </a:p>
      </dgm:t>
    </dgm:pt>
    <dgm:pt modelId="{022E2D58-C56B-49C2-B880-5A315442E596}" type="sibTrans" cxnId="{65FFF462-F6D2-438D-90AE-15390FFBE4E5}">
      <dgm:prSet/>
      <dgm:spPr/>
      <dgm:t>
        <a:bodyPr/>
        <a:lstStyle/>
        <a:p>
          <a:endParaRPr lang="ru-RU"/>
        </a:p>
      </dgm:t>
    </dgm:pt>
    <dgm:pt modelId="{9265C025-2D49-45DA-848D-84CDC00935FA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Комплексный подход        на основе </a:t>
          </a:r>
          <a:r>
            <a:rPr lang="ru-RU" sz="1800" smtClean="0">
              <a:latin typeface="+mn-lt"/>
              <a:cs typeface="Times New Roman" pitchFamily="18" charset="0"/>
            </a:rPr>
            <a:t>обращения          к </a:t>
          </a:r>
          <a:r>
            <a:rPr lang="ru-RU" sz="1800" dirty="0" smtClean="0">
              <a:latin typeface="+mn-lt"/>
              <a:cs typeface="Times New Roman" pitchFamily="18" charset="0"/>
            </a:rPr>
            <a:t>истокам и традициям малой родины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B7AFFE5E-B855-4C4F-8ED1-F243F2368798}" type="parTrans" cxnId="{ADAA3CC1-2407-453E-A75F-48CA95C1EE0C}">
      <dgm:prSet/>
      <dgm:spPr/>
      <dgm:t>
        <a:bodyPr/>
        <a:lstStyle/>
        <a:p>
          <a:endParaRPr lang="ru-RU"/>
        </a:p>
      </dgm:t>
    </dgm:pt>
    <dgm:pt modelId="{CCAD8F73-EC07-40A6-95CC-4C40D7146F77}" type="sibTrans" cxnId="{ADAA3CC1-2407-453E-A75F-48CA95C1EE0C}">
      <dgm:prSet/>
      <dgm:spPr/>
      <dgm:t>
        <a:bodyPr/>
        <a:lstStyle/>
        <a:p>
          <a:endParaRPr lang="ru-RU"/>
        </a:p>
      </dgm:t>
    </dgm:pt>
    <dgm:pt modelId="{8FCF23AC-7D57-4183-9EE0-6E92481A9DC5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Основа жизнеспособности государства и преемственности поколений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5DBE9FB-83AC-4C48-A1DE-48A6F07AA489}" type="parTrans" cxnId="{83434434-44A3-417C-B687-DC5ED7EAC0B0}">
      <dgm:prSet/>
      <dgm:spPr/>
      <dgm:t>
        <a:bodyPr/>
        <a:lstStyle/>
        <a:p>
          <a:endParaRPr lang="ru-RU"/>
        </a:p>
      </dgm:t>
    </dgm:pt>
    <dgm:pt modelId="{91E5C8D4-6F5F-4931-A879-0B032355C24A}" type="sibTrans" cxnId="{83434434-44A3-417C-B687-DC5ED7EAC0B0}">
      <dgm:prSet/>
      <dgm:spPr/>
      <dgm:t>
        <a:bodyPr/>
        <a:lstStyle/>
        <a:p>
          <a:endParaRPr lang="ru-RU"/>
        </a:p>
      </dgm:t>
    </dgm:pt>
    <dgm:pt modelId="{F90A1645-7684-4D02-A320-2306BA811A1C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Детская эмоциональность  восприятия окружающего мира  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0487A193-7957-4B8B-9F47-4974AC6EA8C0}" type="parTrans" cxnId="{82D17EE4-5D66-423E-BD81-6B820015E8E2}">
      <dgm:prSet/>
      <dgm:spPr/>
      <dgm:t>
        <a:bodyPr/>
        <a:lstStyle/>
        <a:p>
          <a:endParaRPr lang="ru-RU"/>
        </a:p>
      </dgm:t>
    </dgm:pt>
    <dgm:pt modelId="{104D1150-3CCB-4834-9D46-1310B9292125}" type="sibTrans" cxnId="{82D17EE4-5D66-423E-BD81-6B820015E8E2}">
      <dgm:prSet/>
      <dgm:spPr/>
      <dgm:t>
        <a:bodyPr/>
        <a:lstStyle/>
        <a:p>
          <a:endParaRPr lang="ru-RU"/>
        </a:p>
      </dgm:t>
    </dgm:pt>
    <dgm:pt modelId="{3BF5FC62-21EA-454A-A1CA-AC9A46B37F66}" type="pres">
      <dgm:prSet presAssocID="{B70D2534-A3A8-48D3-BA63-E061CA0802D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4233F-7B98-4228-9DB7-8835614E264F}" type="pres">
      <dgm:prSet presAssocID="{B70D2534-A3A8-48D3-BA63-E061CA0802D4}" presName="cycle" presStyleCnt="0"/>
      <dgm:spPr/>
    </dgm:pt>
    <dgm:pt modelId="{87E4D4ED-DD14-40B4-B602-0FF32651D475}" type="pres">
      <dgm:prSet presAssocID="{B70D2534-A3A8-48D3-BA63-E061CA0802D4}" presName="centerShape" presStyleCnt="0"/>
      <dgm:spPr/>
    </dgm:pt>
    <dgm:pt modelId="{703160A0-4D1C-4654-9836-2BB93ABA83C6}" type="pres">
      <dgm:prSet presAssocID="{B70D2534-A3A8-48D3-BA63-E061CA0802D4}" presName="connSite" presStyleLbl="node1" presStyleIdx="0" presStyleCnt="4"/>
      <dgm:spPr/>
    </dgm:pt>
    <dgm:pt modelId="{73F2DD57-B936-4332-BFA2-9B8389ED9B1C}" type="pres">
      <dgm:prSet presAssocID="{B70D2534-A3A8-48D3-BA63-E061CA0802D4}" presName="visible" presStyleLbl="node1" presStyleIdx="0" presStyleCnt="4" custScaleX="81710" custScaleY="77936" custLinFactNeighborX="8532" custLinFactNeighborY="520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</dgm:pt>
    <dgm:pt modelId="{4A6A1E54-B678-4DF6-8DCF-56EDF169F916}" type="pres">
      <dgm:prSet presAssocID="{CEC1FC4D-71DE-4C6E-ABB4-B8575332D4D0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8337C3-873B-4271-9AD4-6D467491343B}" type="pres">
      <dgm:prSet presAssocID="{654F90A5-D376-4878-B91B-ADB91DF6949C}" presName="node" presStyleCnt="0"/>
      <dgm:spPr/>
    </dgm:pt>
    <dgm:pt modelId="{24F9105D-C6A1-4210-8A84-865D741E987E}" type="pres">
      <dgm:prSet presAssocID="{654F90A5-D376-4878-B91B-ADB91DF6949C}" presName="parentNode" presStyleLbl="node1" presStyleIdx="1" presStyleCnt="4" custScaleX="103394" custScaleY="99382" custLinFactNeighborX="19183" custLinFactNeighborY="12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63B5D-AA7C-44C9-AA82-3D892DB50DF6}" type="pres">
      <dgm:prSet presAssocID="{654F90A5-D376-4878-B91B-ADB91DF6949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EF7C1-7525-4C63-BB34-CEBE960F273B}" type="pres">
      <dgm:prSet presAssocID="{E50684CF-3CA3-4083-B95D-5BA4060FB18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8B45AC40-F5F1-4421-A571-8A1CF43B50BA}" type="pres">
      <dgm:prSet presAssocID="{CAF70153-63BD-46D0-87E3-00A1282B5C3E}" presName="node" presStyleCnt="0"/>
      <dgm:spPr/>
    </dgm:pt>
    <dgm:pt modelId="{E0C31A14-8AC0-4626-B217-FAD70875A311}" type="pres">
      <dgm:prSet presAssocID="{CAF70153-63BD-46D0-87E3-00A1282B5C3E}" presName="parentNode" presStyleLbl="node1" presStyleIdx="2" presStyleCnt="4" custScaleX="102505" custScaleY="101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7281E-500A-41B1-8C3A-2559C699CFD2}" type="pres">
      <dgm:prSet presAssocID="{CAF70153-63BD-46D0-87E3-00A1282B5C3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A20B9-CF15-43F3-AC72-DB57073114CA}" type="pres">
      <dgm:prSet presAssocID="{972D0B28-417B-40CB-B263-8E2EAAC69DD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045A8A9-5564-49B0-9F8E-33B1E6155D98}" type="pres">
      <dgm:prSet presAssocID="{F66905F2-DDD1-43E0-886A-29249551EAC0}" presName="node" presStyleCnt="0"/>
      <dgm:spPr/>
    </dgm:pt>
    <dgm:pt modelId="{AA9A9DFF-AB71-4167-BF36-B0A5F4B2B5AB}" type="pres">
      <dgm:prSet presAssocID="{F66905F2-DDD1-43E0-886A-29249551EAC0}" presName="parentNode" presStyleLbl="node1" presStyleIdx="3" presStyleCnt="4" custScaleX="100647" custLinFactNeighborX="19925" custLinFactNeighborY="-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63ED-17AF-45BE-BE16-856C5D4A13FC}" type="pres">
      <dgm:prSet presAssocID="{F66905F2-DDD1-43E0-886A-29249551EAC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DC4EC-5FE0-40CE-8CA2-69D0FCEF1210}" srcId="{654F90A5-D376-4878-B91B-ADB91DF6949C}" destId="{21C091CB-6FBB-46FB-BF66-B067B193354E}" srcOrd="0" destOrd="0" parTransId="{D0AD41C4-993E-4B23-9DE3-72D538DB807E}" sibTransId="{8998DA1A-0FF6-4452-8324-7ADF720DA68F}"/>
    <dgm:cxn modelId="{D504F871-CB26-4A6C-A22B-EBD46092C0AF}" type="presOf" srcId="{8FCF23AC-7D57-4183-9EE0-6E92481A9DC5}" destId="{4AE63B5D-AA7C-44C9-AA82-3D892DB50DF6}" srcOrd="0" destOrd="1" presId="urn:microsoft.com/office/officeart/2005/8/layout/radial2"/>
    <dgm:cxn modelId="{FEFB235E-5A6C-45D7-8B60-CB6948926A60}" type="presOf" srcId="{B70D2534-A3A8-48D3-BA63-E061CA0802D4}" destId="{3BF5FC62-21EA-454A-A1CA-AC9A46B37F66}" srcOrd="0" destOrd="0" presId="urn:microsoft.com/office/officeart/2005/8/layout/radial2"/>
    <dgm:cxn modelId="{C25D0043-6AE2-4A39-B188-825BB2403C86}" srcId="{B70D2534-A3A8-48D3-BA63-E061CA0802D4}" destId="{F66905F2-DDD1-43E0-886A-29249551EAC0}" srcOrd="2" destOrd="0" parTransId="{972D0B28-417B-40CB-B263-8E2EAAC69DD1}" sibTransId="{120246D6-D8DF-42E6-A63F-E04D42EF4478}"/>
    <dgm:cxn modelId="{9F6FE568-A819-48B9-909F-03FA04340E13}" type="presOf" srcId="{972D0B28-417B-40CB-B263-8E2EAAC69DD1}" destId="{C82A20B9-CF15-43F3-AC72-DB57073114CA}" srcOrd="0" destOrd="0" presId="urn:microsoft.com/office/officeart/2005/8/layout/radial2"/>
    <dgm:cxn modelId="{D0943FC0-8C5F-4413-80DA-A51BE2440BA3}" type="presOf" srcId="{F90A1645-7684-4D02-A320-2306BA811A1C}" destId="{B557281E-500A-41B1-8C3A-2559C699CFD2}" srcOrd="0" destOrd="1" presId="urn:microsoft.com/office/officeart/2005/8/layout/radial2"/>
    <dgm:cxn modelId="{65FFF462-F6D2-438D-90AE-15390FFBE4E5}" srcId="{F66905F2-DDD1-43E0-886A-29249551EAC0}" destId="{34CA5B8C-B0DA-4658-BBFE-D570A996A65E}" srcOrd="0" destOrd="0" parTransId="{9AD04A13-6A72-4EAF-9E7A-97D270144A0C}" sibTransId="{022E2D58-C56B-49C2-B880-5A315442E596}"/>
    <dgm:cxn modelId="{83434434-44A3-417C-B687-DC5ED7EAC0B0}" srcId="{654F90A5-D376-4878-B91B-ADB91DF6949C}" destId="{8FCF23AC-7D57-4183-9EE0-6E92481A9DC5}" srcOrd="1" destOrd="0" parTransId="{C5DBE9FB-83AC-4C48-A1DE-48A6F07AA489}" sibTransId="{91E5C8D4-6F5F-4931-A879-0B032355C24A}"/>
    <dgm:cxn modelId="{ADAA3CC1-2407-453E-A75F-48CA95C1EE0C}" srcId="{F66905F2-DDD1-43E0-886A-29249551EAC0}" destId="{9265C025-2D49-45DA-848D-84CDC00935FA}" srcOrd="1" destOrd="0" parTransId="{B7AFFE5E-B855-4C4F-8ED1-F243F2368798}" sibTransId="{CCAD8F73-EC07-40A6-95CC-4C40D7146F77}"/>
    <dgm:cxn modelId="{5DDFED6B-DCE1-4EA3-AFC1-B0A345956998}" type="presOf" srcId="{F66905F2-DDD1-43E0-886A-29249551EAC0}" destId="{AA9A9DFF-AB71-4167-BF36-B0A5F4B2B5AB}" srcOrd="0" destOrd="0" presId="urn:microsoft.com/office/officeart/2005/8/layout/radial2"/>
    <dgm:cxn modelId="{58727A65-B487-4DAA-B61F-CE324BF815CF}" srcId="{B70D2534-A3A8-48D3-BA63-E061CA0802D4}" destId="{CAF70153-63BD-46D0-87E3-00A1282B5C3E}" srcOrd="1" destOrd="0" parTransId="{E50684CF-3CA3-4083-B95D-5BA4060FB18F}" sibTransId="{EB59BC66-09C2-4706-93B2-BE2C7AF5CBF8}"/>
    <dgm:cxn modelId="{D3D50919-7751-45C8-8C75-7AF0EA37AFCB}" type="presOf" srcId="{34876213-F55C-4E4E-B7D5-1FC32178DBDF}" destId="{B557281E-500A-41B1-8C3A-2559C699CFD2}" srcOrd="0" destOrd="0" presId="urn:microsoft.com/office/officeart/2005/8/layout/radial2"/>
    <dgm:cxn modelId="{5F94E3D8-2709-4C35-B1A9-5F0A941D93C8}" srcId="{B70D2534-A3A8-48D3-BA63-E061CA0802D4}" destId="{654F90A5-D376-4878-B91B-ADB91DF6949C}" srcOrd="0" destOrd="0" parTransId="{CEC1FC4D-71DE-4C6E-ABB4-B8575332D4D0}" sibTransId="{A4CF65F8-0C5D-4B35-8587-21B474167BAD}"/>
    <dgm:cxn modelId="{CFD08344-C9E6-4D1C-A057-85EAF42DD37A}" type="presOf" srcId="{21C091CB-6FBB-46FB-BF66-B067B193354E}" destId="{4AE63B5D-AA7C-44C9-AA82-3D892DB50DF6}" srcOrd="0" destOrd="0" presId="urn:microsoft.com/office/officeart/2005/8/layout/radial2"/>
    <dgm:cxn modelId="{7DD1926A-376C-4B6B-92D3-E4821D4B5330}" type="presOf" srcId="{E50684CF-3CA3-4083-B95D-5BA4060FB18F}" destId="{CD9EF7C1-7525-4C63-BB34-CEBE960F273B}" srcOrd="0" destOrd="0" presId="urn:microsoft.com/office/officeart/2005/8/layout/radial2"/>
    <dgm:cxn modelId="{B6826740-0F63-4450-BD0F-077B72C2E559}" type="presOf" srcId="{34CA5B8C-B0DA-4658-BBFE-D570A996A65E}" destId="{E29263ED-17AF-45BE-BE16-856C5D4A13FC}" srcOrd="0" destOrd="0" presId="urn:microsoft.com/office/officeart/2005/8/layout/radial2"/>
    <dgm:cxn modelId="{82D17EE4-5D66-423E-BD81-6B820015E8E2}" srcId="{CAF70153-63BD-46D0-87E3-00A1282B5C3E}" destId="{F90A1645-7684-4D02-A320-2306BA811A1C}" srcOrd="1" destOrd="0" parTransId="{0487A193-7957-4B8B-9F47-4974AC6EA8C0}" sibTransId="{104D1150-3CCB-4834-9D46-1310B9292125}"/>
    <dgm:cxn modelId="{3E27C53D-C2B0-42A4-AEF5-BF41DA4A9634}" type="presOf" srcId="{CEC1FC4D-71DE-4C6E-ABB4-B8575332D4D0}" destId="{4A6A1E54-B678-4DF6-8DCF-56EDF169F916}" srcOrd="0" destOrd="0" presId="urn:microsoft.com/office/officeart/2005/8/layout/radial2"/>
    <dgm:cxn modelId="{3D8AE995-4D2B-4360-981A-42CA8BFA86D9}" type="presOf" srcId="{654F90A5-D376-4878-B91B-ADB91DF6949C}" destId="{24F9105D-C6A1-4210-8A84-865D741E987E}" srcOrd="0" destOrd="0" presId="urn:microsoft.com/office/officeart/2005/8/layout/radial2"/>
    <dgm:cxn modelId="{AF0209B8-56D5-44F2-BBA9-FCB34789DCC7}" type="presOf" srcId="{9265C025-2D49-45DA-848D-84CDC00935FA}" destId="{E29263ED-17AF-45BE-BE16-856C5D4A13FC}" srcOrd="0" destOrd="1" presId="urn:microsoft.com/office/officeart/2005/8/layout/radial2"/>
    <dgm:cxn modelId="{48FC467E-6132-463D-9D9A-EFF2F3793AE4}" type="presOf" srcId="{CAF70153-63BD-46D0-87E3-00A1282B5C3E}" destId="{E0C31A14-8AC0-4626-B217-FAD70875A311}" srcOrd="0" destOrd="0" presId="urn:microsoft.com/office/officeart/2005/8/layout/radial2"/>
    <dgm:cxn modelId="{A469AE3A-BB88-4895-83FC-425D2DBC5F39}" srcId="{CAF70153-63BD-46D0-87E3-00A1282B5C3E}" destId="{34876213-F55C-4E4E-B7D5-1FC32178DBDF}" srcOrd="0" destOrd="0" parTransId="{D95E10CE-F206-4561-80E7-A49AE31E31FB}" sibTransId="{8D1E1DE3-9390-4A4E-9003-90AAC6930E94}"/>
    <dgm:cxn modelId="{59A48523-F3A6-4C16-B800-2A497088793D}" type="presParOf" srcId="{3BF5FC62-21EA-454A-A1CA-AC9A46B37F66}" destId="{D084233F-7B98-4228-9DB7-8835614E264F}" srcOrd="0" destOrd="0" presId="urn:microsoft.com/office/officeart/2005/8/layout/radial2"/>
    <dgm:cxn modelId="{383C5F0D-C4FF-4E70-B7D2-64C53D69D381}" type="presParOf" srcId="{D084233F-7B98-4228-9DB7-8835614E264F}" destId="{87E4D4ED-DD14-40B4-B602-0FF32651D475}" srcOrd="0" destOrd="0" presId="urn:microsoft.com/office/officeart/2005/8/layout/radial2"/>
    <dgm:cxn modelId="{94883F9C-E3AB-4332-A5FA-F17259DA2937}" type="presParOf" srcId="{87E4D4ED-DD14-40B4-B602-0FF32651D475}" destId="{703160A0-4D1C-4654-9836-2BB93ABA83C6}" srcOrd="0" destOrd="0" presId="urn:microsoft.com/office/officeart/2005/8/layout/radial2"/>
    <dgm:cxn modelId="{4C59434C-F3EF-460D-A0D1-8CC6D2A4B7F3}" type="presParOf" srcId="{87E4D4ED-DD14-40B4-B602-0FF32651D475}" destId="{73F2DD57-B936-4332-BFA2-9B8389ED9B1C}" srcOrd="1" destOrd="0" presId="urn:microsoft.com/office/officeart/2005/8/layout/radial2"/>
    <dgm:cxn modelId="{360E024F-9C58-4EA4-A8A9-A68DCCE034AB}" type="presParOf" srcId="{D084233F-7B98-4228-9DB7-8835614E264F}" destId="{4A6A1E54-B678-4DF6-8DCF-56EDF169F916}" srcOrd="1" destOrd="0" presId="urn:microsoft.com/office/officeart/2005/8/layout/radial2"/>
    <dgm:cxn modelId="{ECCBE0B7-E529-440A-89D8-72D487D4A866}" type="presParOf" srcId="{D084233F-7B98-4228-9DB7-8835614E264F}" destId="{318337C3-873B-4271-9AD4-6D467491343B}" srcOrd="2" destOrd="0" presId="urn:microsoft.com/office/officeart/2005/8/layout/radial2"/>
    <dgm:cxn modelId="{A5D6CBF2-5F47-4720-BD0F-233AC99B3CF8}" type="presParOf" srcId="{318337C3-873B-4271-9AD4-6D467491343B}" destId="{24F9105D-C6A1-4210-8A84-865D741E987E}" srcOrd="0" destOrd="0" presId="urn:microsoft.com/office/officeart/2005/8/layout/radial2"/>
    <dgm:cxn modelId="{E7FE32B9-535C-4B9E-B0FC-12C9B2DE413A}" type="presParOf" srcId="{318337C3-873B-4271-9AD4-6D467491343B}" destId="{4AE63B5D-AA7C-44C9-AA82-3D892DB50DF6}" srcOrd="1" destOrd="0" presId="urn:microsoft.com/office/officeart/2005/8/layout/radial2"/>
    <dgm:cxn modelId="{39B72F33-F9C2-4D3C-86A1-FB3E4589DA0C}" type="presParOf" srcId="{D084233F-7B98-4228-9DB7-8835614E264F}" destId="{CD9EF7C1-7525-4C63-BB34-CEBE960F273B}" srcOrd="3" destOrd="0" presId="urn:microsoft.com/office/officeart/2005/8/layout/radial2"/>
    <dgm:cxn modelId="{59D791C1-CE31-4E5E-A9ED-2DD770CDD2E5}" type="presParOf" srcId="{D084233F-7B98-4228-9DB7-8835614E264F}" destId="{8B45AC40-F5F1-4421-A571-8A1CF43B50BA}" srcOrd="4" destOrd="0" presId="urn:microsoft.com/office/officeart/2005/8/layout/radial2"/>
    <dgm:cxn modelId="{C3B942E7-369B-4199-BB66-1D575D5E9AB0}" type="presParOf" srcId="{8B45AC40-F5F1-4421-A571-8A1CF43B50BA}" destId="{E0C31A14-8AC0-4626-B217-FAD70875A311}" srcOrd="0" destOrd="0" presId="urn:microsoft.com/office/officeart/2005/8/layout/radial2"/>
    <dgm:cxn modelId="{AA8D50AE-20A4-44C6-A83A-2A99D16383ED}" type="presParOf" srcId="{8B45AC40-F5F1-4421-A571-8A1CF43B50BA}" destId="{B557281E-500A-41B1-8C3A-2559C699CFD2}" srcOrd="1" destOrd="0" presId="urn:microsoft.com/office/officeart/2005/8/layout/radial2"/>
    <dgm:cxn modelId="{E58B7DC3-D4D3-4EE5-802D-311ABBBE8DF2}" type="presParOf" srcId="{D084233F-7B98-4228-9DB7-8835614E264F}" destId="{C82A20B9-CF15-43F3-AC72-DB57073114CA}" srcOrd="5" destOrd="0" presId="urn:microsoft.com/office/officeart/2005/8/layout/radial2"/>
    <dgm:cxn modelId="{58255B7A-49BA-478F-BBD5-2CE1BCE3C0F7}" type="presParOf" srcId="{D084233F-7B98-4228-9DB7-8835614E264F}" destId="{C045A8A9-5564-49B0-9F8E-33B1E6155D98}" srcOrd="6" destOrd="0" presId="urn:microsoft.com/office/officeart/2005/8/layout/radial2"/>
    <dgm:cxn modelId="{A0B1FBDC-50FE-497F-AC02-48E47DAD1E57}" type="presParOf" srcId="{C045A8A9-5564-49B0-9F8E-33B1E6155D98}" destId="{AA9A9DFF-AB71-4167-BF36-B0A5F4B2B5AB}" srcOrd="0" destOrd="0" presId="urn:microsoft.com/office/officeart/2005/8/layout/radial2"/>
    <dgm:cxn modelId="{80FC093F-7B09-460E-A273-2F7AC09481C8}" type="presParOf" srcId="{C045A8A9-5564-49B0-9F8E-33B1E6155D98}" destId="{E29263ED-17AF-45BE-BE16-856C5D4A13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AD99F-DF4A-4057-AF3D-F57B13F028B2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BD130BA-D52B-436D-B893-E81766344C8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0726CC8-B0A0-4CF8-895D-A20AD725C46B}" type="parTrans" cxnId="{A00F9CAD-7853-4C8D-BEE2-8AA84FDA8981}">
      <dgm:prSet/>
      <dgm:spPr/>
      <dgm:t>
        <a:bodyPr/>
        <a:lstStyle/>
        <a:p>
          <a:endParaRPr lang="ru-RU"/>
        </a:p>
      </dgm:t>
    </dgm:pt>
    <dgm:pt modelId="{5FC4D942-E2A9-4948-8D35-2B8ABA01D5C2}" type="sibTrans" cxnId="{A00F9CAD-7853-4C8D-BEE2-8AA84FDA8981}">
      <dgm:prSet/>
      <dgm:spPr/>
      <dgm:t>
        <a:bodyPr/>
        <a:lstStyle/>
        <a:p>
          <a:endParaRPr lang="ru-RU"/>
        </a:p>
      </dgm:t>
    </dgm:pt>
    <dgm:pt modelId="{D53370DF-ABB4-4DF2-840B-65E569D7729A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Активное взаимодействие всех участников</a:t>
          </a:r>
          <a:r>
            <a:rPr lang="ru-RU" sz="1800" i="1" dirty="0" smtClean="0">
              <a:latin typeface="+mn-lt"/>
              <a:cs typeface="Times New Roman" pitchFamily="18" charset="0"/>
            </a:rPr>
            <a:t>: </a:t>
          </a:r>
          <a:r>
            <a:rPr lang="ru-RU" sz="1800" dirty="0" smtClean="0">
              <a:latin typeface="+mn-lt"/>
              <a:cs typeface="Times New Roman" pitchFamily="18" charset="0"/>
            </a:rPr>
            <a:t>педагогов с воспитанниками и  их родителями, а родителей со своими детьми и всеми воспитанниками группы 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D3CB60DE-4687-4829-B180-60A9D43DCBB7}" type="parTrans" cxnId="{048D1B75-566A-4B6A-BAED-44330C2DE290}">
      <dgm:prSet/>
      <dgm:spPr/>
      <dgm:t>
        <a:bodyPr/>
        <a:lstStyle/>
        <a:p>
          <a:endParaRPr lang="ru-RU"/>
        </a:p>
      </dgm:t>
    </dgm:pt>
    <dgm:pt modelId="{B1658A50-4341-4FBF-9C03-192C3B917D5A}" type="sibTrans" cxnId="{048D1B75-566A-4B6A-BAED-44330C2DE290}">
      <dgm:prSet/>
      <dgm:spPr/>
      <dgm:t>
        <a:bodyPr/>
        <a:lstStyle/>
        <a:p>
          <a:endParaRPr lang="ru-RU"/>
        </a:p>
      </dgm:t>
    </dgm:pt>
    <dgm:pt modelId="{FCB5AA41-2548-469B-B1EC-44B3E6D912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8A7EDA2-BDCB-46BA-ACED-F88BDFF392A1}" type="parTrans" cxnId="{A4A01C12-A747-42C0-82FF-E54ADF345889}">
      <dgm:prSet/>
      <dgm:spPr/>
      <dgm:t>
        <a:bodyPr/>
        <a:lstStyle/>
        <a:p>
          <a:endParaRPr lang="ru-RU"/>
        </a:p>
      </dgm:t>
    </dgm:pt>
    <dgm:pt modelId="{1D9013B8-61A4-4867-B4E4-61059F5D6FFF}" type="sibTrans" cxnId="{A4A01C12-A747-42C0-82FF-E54ADF345889}">
      <dgm:prSet/>
      <dgm:spPr/>
      <dgm:t>
        <a:bodyPr/>
        <a:lstStyle/>
        <a:p>
          <a:endParaRPr lang="ru-RU"/>
        </a:p>
      </dgm:t>
    </dgm:pt>
    <dgm:pt modelId="{D28DF185-D923-4E98-953C-F8DD948BE28B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Предъявление  материала от частного к общему</a:t>
          </a:r>
          <a:r>
            <a:rPr lang="ru-RU" sz="1800" i="1" dirty="0" smtClean="0">
              <a:latin typeface="+mn-lt"/>
              <a:cs typeface="Times New Roman" pitchFamily="18" charset="0"/>
            </a:rPr>
            <a:t>: </a:t>
          </a:r>
          <a:r>
            <a:rPr lang="ru-RU" sz="1800" dirty="0" smtClean="0">
              <a:latin typeface="+mn-lt"/>
              <a:cs typeface="Times New Roman" pitchFamily="18" charset="0"/>
            </a:rPr>
            <a:t>от самого близкого и знакомого ребенку  до самого отдаленного и, по своей сути, абстрактного для него материала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1C304417-BB4A-472F-9CB8-CF425FCB1C1F}" type="parTrans" cxnId="{39FB5C54-818F-40C1-87ED-B8EB2FF95008}">
      <dgm:prSet/>
      <dgm:spPr/>
      <dgm:t>
        <a:bodyPr/>
        <a:lstStyle/>
        <a:p>
          <a:endParaRPr lang="ru-RU"/>
        </a:p>
      </dgm:t>
    </dgm:pt>
    <dgm:pt modelId="{51A71E71-079C-4B2F-8C87-2672EE0CC637}" type="sibTrans" cxnId="{39FB5C54-818F-40C1-87ED-B8EB2FF95008}">
      <dgm:prSet/>
      <dgm:spPr/>
      <dgm:t>
        <a:bodyPr/>
        <a:lstStyle/>
        <a:p>
          <a:endParaRPr lang="ru-RU"/>
        </a:p>
      </dgm:t>
    </dgm:pt>
    <dgm:pt modelId="{99F08609-3A80-4532-B26C-329ED02C0D3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FDD4CCB-2BF6-48CF-8435-D3FC12977645}" type="parTrans" cxnId="{8BA20D0E-031C-4E83-87DE-08FB56540910}">
      <dgm:prSet/>
      <dgm:spPr/>
      <dgm:t>
        <a:bodyPr/>
        <a:lstStyle/>
        <a:p>
          <a:endParaRPr lang="ru-RU"/>
        </a:p>
      </dgm:t>
    </dgm:pt>
    <dgm:pt modelId="{1368408E-7247-4740-912C-725C317E1287}" type="sibTrans" cxnId="{8BA20D0E-031C-4E83-87DE-08FB56540910}">
      <dgm:prSet/>
      <dgm:spPr/>
      <dgm:t>
        <a:bodyPr/>
        <a:lstStyle/>
        <a:p>
          <a:endParaRPr lang="ru-RU"/>
        </a:p>
      </dgm:t>
    </dgm:pt>
    <dgm:pt modelId="{E5990711-39EE-418F-BFA3-FD45350BE67C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Разнообразие и сочетание всех видов детской деятельности </a:t>
          </a:r>
          <a:r>
            <a:rPr lang="ru-RU" sz="1800" dirty="0" smtClean="0">
              <a:latin typeface="+mn-lt"/>
              <a:cs typeface="Times New Roman" pitchFamily="18" charset="0"/>
            </a:rPr>
            <a:t>с учетом индивидуальных особенностей и возможностей развития детей с ОВЗ</a:t>
          </a:r>
          <a:r>
            <a:rPr lang="ru-RU" sz="1800" i="1" dirty="0" smtClean="0">
              <a:latin typeface="+mn-lt"/>
              <a:cs typeface="Times New Roman" pitchFamily="18" charset="0"/>
            </a:rPr>
            <a:t> </a:t>
          </a:r>
          <a:r>
            <a:rPr lang="ru-RU" sz="1800" dirty="0" smtClean="0">
              <a:latin typeface="+mn-lt"/>
              <a:cs typeface="Times New Roman" pitchFamily="18" charset="0"/>
            </a:rPr>
            <a:t> 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F2F938FD-F770-4840-AA20-2D01DFAC278B}" type="parTrans" cxnId="{8BAC5B7B-56D5-4EBE-A1B3-61A0E0CA1052}">
      <dgm:prSet/>
      <dgm:spPr/>
      <dgm:t>
        <a:bodyPr/>
        <a:lstStyle/>
        <a:p>
          <a:endParaRPr lang="ru-RU"/>
        </a:p>
      </dgm:t>
    </dgm:pt>
    <dgm:pt modelId="{DA1318DF-B11B-4890-93E6-849A59CBB783}" type="sibTrans" cxnId="{8BAC5B7B-56D5-4EBE-A1B3-61A0E0CA1052}">
      <dgm:prSet/>
      <dgm:spPr/>
      <dgm:t>
        <a:bodyPr/>
        <a:lstStyle/>
        <a:p>
          <a:endParaRPr lang="ru-RU"/>
        </a:p>
      </dgm:t>
    </dgm:pt>
    <dgm:pt modelId="{5CE3359E-2141-41C3-A53B-9E97D3A15E1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E82BB91-A9EA-49F1-ADD6-658FF53FE0ED}" type="parTrans" cxnId="{A3541C36-6A48-4CCC-AE54-15CC987D0628}">
      <dgm:prSet/>
      <dgm:spPr/>
      <dgm:t>
        <a:bodyPr/>
        <a:lstStyle/>
        <a:p>
          <a:endParaRPr lang="ru-RU"/>
        </a:p>
      </dgm:t>
    </dgm:pt>
    <dgm:pt modelId="{6EE70367-5BA2-49DF-B6C6-85F5C5348427}" type="sibTrans" cxnId="{A3541C36-6A48-4CCC-AE54-15CC987D0628}">
      <dgm:prSet/>
      <dgm:spPr/>
      <dgm:t>
        <a:bodyPr/>
        <a:lstStyle/>
        <a:p>
          <a:endParaRPr lang="ru-RU"/>
        </a:p>
      </dgm:t>
    </dgm:pt>
    <dgm:pt modelId="{B48EE17E-AFE5-4885-B5D3-1249760D3585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6E4CD19-4C98-4C4F-B64B-B762BE717C92}" type="parTrans" cxnId="{10243E4D-008E-4930-BD1B-E3FAD9502622}">
      <dgm:prSet/>
      <dgm:spPr/>
      <dgm:t>
        <a:bodyPr/>
        <a:lstStyle/>
        <a:p>
          <a:endParaRPr lang="ru-RU"/>
        </a:p>
      </dgm:t>
    </dgm:pt>
    <dgm:pt modelId="{2A34E6CA-6CFA-4437-87D0-AF74A87A14F9}" type="sibTrans" cxnId="{10243E4D-008E-4930-BD1B-E3FAD9502622}">
      <dgm:prSet/>
      <dgm:spPr/>
      <dgm:t>
        <a:bodyPr/>
        <a:lstStyle/>
        <a:p>
          <a:endParaRPr lang="ru-RU"/>
        </a:p>
      </dgm:t>
    </dgm:pt>
    <dgm:pt modelId="{C6736A88-24BA-4743-8D41-C1C8EFDCA77C}">
      <dgm:prSet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Создание условий для формирования умений и навыков поисковой деятельности </a:t>
          </a:r>
          <a:r>
            <a:rPr lang="ru-RU" sz="1800" b="0" i="0" dirty="0" smtClean="0">
              <a:latin typeface="+mn-lt"/>
              <a:cs typeface="Times New Roman" pitchFamily="18" charset="0"/>
            </a:rPr>
            <a:t>так </a:t>
          </a:r>
          <a:r>
            <a:rPr lang="ru-RU" sz="1800" i="0" dirty="0" smtClean="0">
              <a:latin typeface="+mn-lt"/>
              <a:cs typeface="Times New Roman" pitchFamily="18" charset="0"/>
            </a:rPr>
            <a:t> необходимых на этапе школьного обучения</a:t>
          </a:r>
          <a:r>
            <a:rPr lang="ru-RU" sz="1800" i="1" dirty="0" smtClean="0">
              <a:latin typeface="+mn-lt"/>
              <a:cs typeface="Times New Roman" pitchFamily="18" charset="0"/>
            </a:rPr>
            <a:t>: </a:t>
          </a:r>
          <a:r>
            <a:rPr lang="ru-RU" sz="1800" dirty="0" smtClean="0">
              <a:latin typeface="+mn-lt"/>
              <a:cs typeface="Times New Roman" pitchFamily="18" charset="0"/>
            </a:rPr>
            <a:t>использование элементов проектного метода обучения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FCD88125-CEFD-4568-B199-660F119DDF7C}" type="parTrans" cxnId="{39018555-F240-4DDD-99A2-37B8B662175E}">
      <dgm:prSet/>
      <dgm:spPr/>
      <dgm:t>
        <a:bodyPr/>
        <a:lstStyle/>
        <a:p>
          <a:endParaRPr lang="ru-RU"/>
        </a:p>
      </dgm:t>
    </dgm:pt>
    <dgm:pt modelId="{136130A9-399D-4359-9114-AA5387EADE75}" type="sibTrans" cxnId="{39018555-F240-4DDD-99A2-37B8B662175E}">
      <dgm:prSet/>
      <dgm:spPr/>
      <dgm:t>
        <a:bodyPr/>
        <a:lstStyle/>
        <a:p>
          <a:endParaRPr lang="ru-RU"/>
        </a:p>
      </dgm:t>
    </dgm:pt>
    <dgm:pt modelId="{7424CA93-FA90-419D-8778-B03D01EF6E96}">
      <dgm:prSet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Получение осязаемого (видимого, ощущаемого) результата труда</a:t>
          </a:r>
          <a:r>
            <a:rPr lang="ru-RU" sz="1800" i="1" dirty="0" smtClean="0">
              <a:latin typeface="+mn-lt"/>
              <a:cs typeface="Times New Roman" pitchFamily="18" charset="0"/>
            </a:rPr>
            <a:t>:         </a:t>
          </a:r>
          <a:r>
            <a:rPr lang="ru-RU" sz="1800" i="0" dirty="0" smtClean="0">
              <a:latin typeface="+mn-lt"/>
              <a:cs typeface="Times New Roman" pitchFamily="18" charset="0"/>
            </a:rPr>
            <a:t>и для ребёнка с ОВЗ и для его родителей  </a:t>
          </a:r>
          <a:endParaRPr lang="ru-RU" sz="1800" i="0" dirty="0">
            <a:latin typeface="+mn-lt"/>
            <a:cs typeface="Times New Roman" pitchFamily="18" charset="0"/>
          </a:endParaRPr>
        </a:p>
      </dgm:t>
    </dgm:pt>
    <dgm:pt modelId="{EE06C102-9A47-46C1-B269-50497F8A9E78}" type="parTrans" cxnId="{1A125402-A9B0-4167-A00A-D9EA8E65371B}">
      <dgm:prSet/>
      <dgm:spPr/>
      <dgm:t>
        <a:bodyPr/>
        <a:lstStyle/>
        <a:p>
          <a:endParaRPr lang="ru-RU"/>
        </a:p>
      </dgm:t>
    </dgm:pt>
    <dgm:pt modelId="{8CC8A60F-DC03-4217-9F72-FDB78FDC83CF}" type="sibTrans" cxnId="{1A125402-A9B0-4167-A00A-D9EA8E65371B}">
      <dgm:prSet/>
      <dgm:spPr/>
      <dgm:t>
        <a:bodyPr/>
        <a:lstStyle/>
        <a:p>
          <a:endParaRPr lang="ru-RU"/>
        </a:p>
      </dgm:t>
    </dgm:pt>
    <dgm:pt modelId="{30EB0187-B7F1-4D4A-842E-0C752FA1A656}" type="pres">
      <dgm:prSet presAssocID="{CFBAD99F-DF4A-4057-AF3D-F57B13F02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E01C1-80BC-4BA9-BA6A-8113B87CF084}" type="pres">
      <dgm:prSet presAssocID="{CBD130BA-D52B-436D-B893-E81766344C82}" presName="composite" presStyleCnt="0"/>
      <dgm:spPr/>
    </dgm:pt>
    <dgm:pt modelId="{CA3DFA33-3AA0-4660-B41A-63E5EA1ED84D}" type="pres">
      <dgm:prSet presAssocID="{CBD130BA-D52B-436D-B893-E81766344C8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31043-35F4-44CC-AB7B-DD353A8CE0D7}" type="pres">
      <dgm:prSet presAssocID="{CBD130BA-D52B-436D-B893-E81766344C8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04C21-7A50-421B-ABCB-8D87D5EB1BAF}" type="pres">
      <dgm:prSet presAssocID="{5FC4D942-E2A9-4948-8D35-2B8ABA01D5C2}" presName="sp" presStyleCnt="0"/>
      <dgm:spPr/>
    </dgm:pt>
    <dgm:pt modelId="{FB94E14C-2405-41A8-87A4-A0CE14010609}" type="pres">
      <dgm:prSet presAssocID="{FCB5AA41-2548-469B-B1EC-44B3E6D91279}" presName="composite" presStyleCnt="0"/>
      <dgm:spPr/>
    </dgm:pt>
    <dgm:pt modelId="{6234D39C-E36C-426C-B16D-C08A2D6A8A4E}" type="pres">
      <dgm:prSet presAssocID="{FCB5AA41-2548-469B-B1EC-44B3E6D9127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97ABB-3B80-4EDD-B9BB-49644E6A6597}" type="pres">
      <dgm:prSet presAssocID="{FCB5AA41-2548-469B-B1EC-44B3E6D9127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27E8E-DCAA-40DF-A216-495D59B8FD5B}" type="pres">
      <dgm:prSet presAssocID="{1D9013B8-61A4-4867-B4E4-61059F5D6FFF}" presName="sp" presStyleCnt="0"/>
      <dgm:spPr/>
    </dgm:pt>
    <dgm:pt modelId="{589A1D31-544C-484B-A79E-A6EB88DAD46A}" type="pres">
      <dgm:prSet presAssocID="{99F08609-3A80-4532-B26C-329ED02C0D37}" presName="composite" presStyleCnt="0"/>
      <dgm:spPr/>
    </dgm:pt>
    <dgm:pt modelId="{5F04ACF4-2149-42EC-BE4A-0DEE703D3C3C}" type="pres">
      <dgm:prSet presAssocID="{99F08609-3A80-4532-B26C-329ED02C0D3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3A99C-D58E-4B7A-ABB3-A9B0193B1429}" type="pres">
      <dgm:prSet presAssocID="{99F08609-3A80-4532-B26C-329ED02C0D3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E853B-6453-4472-9542-026EC6141D07}" type="pres">
      <dgm:prSet presAssocID="{1368408E-7247-4740-912C-725C317E1287}" presName="sp" presStyleCnt="0"/>
      <dgm:spPr/>
    </dgm:pt>
    <dgm:pt modelId="{CD254CCE-B534-4D01-8FE4-C2F8A2C323AA}" type="pres">
      <dgm:prSet presAssocID="{5CE3359E-2141-41C3-A53B-9E97D3A15E19}" presName="composite" presStyleCnt="0"/>
      <dgm:spPr/>
    </dgm:pt>
    <dgm:pt modelId="{87FE6E6D-1611-4016-A705-F28FB6D3ECD6}" type="pres">
      <dgm:prSet presAssocID="{5CE3359E-2141-41C3-A53B-9E97D3A15E1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32618-DC7B-49F9-9435-DB0B6CE809A5}" type="pres">
      <dgm:prSet presAssocID="{5CE3359E-2141-41C3-A53B-9E97D3A15E1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EEBF2-FC01-4AA5-A349-1ABA32585AF7}" type="pres">
      <dgm:prSet presAssocID="{6EE70367-5BA2-49DF-B6C6-85F5C5348427}" presName="sp" presStyleCnt="0"/>
      <dgm:spPr/>
    </dgm:pt>
    <dgm:pt modelId="{98D1D010-8169-4251-93F0-DA466ACC8FB1}" type="pres">
      <dgm:prSet presAssocID="{B48EE17E-AFE5-4885-B5D3-1249760D3585}" presName="composite" presStyleCnt="0"/>
      <dgm:spPr/>
    </dgm:pt>
    <dgm:pt modelId="{404B4664-9268-4E3C-BF89-69745D1335B3}" type="pres">
      <dgm:prSet presAssocID="{B48EE17E-AFE5-4885-B5D3-1249760D358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CAEC7-A323-430A-97C0-97970DC1FC48}" type="pres">
      <dgm:prSet presAssocID="{B48EE17E-AFE5-4885-B5D3-1249760D358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43E4D-008E-4930-BD1B-E3FAD9502622}" srcId="{CFBAD99F-DF4A-4057-AF3D-F57B13F028B2}" destId="{B48EE17E-AFE5-4885-B5D3-1249760D3585}" srcOrd="4" destOrd="0" parTransId="{36E4CD19-4C98-4C4F-B64B-B762BE717C92}" sibTransId="{2A34E6CA-6CFA-4437-87D0-AF74A87A14F9}"/>
    <dgm:cxn modelId="{394ADB01-6E59-41C6-8B56-7462DF0FADAF}" type="presOf" srcId="{7424CA93-FA90-419D-8778-B03D01EF6E96}" destId="{7CCCAEC7-A323-430A-97C0-97970DC1FC48}" srcOrd="0" destOrd="0" presId="urn:microsoft.com/office/officeart/2005/8/layout/chevron2"/>
    <dgm:cxn modelId="{39018555-F240-4DDD-99A2-37B8B662175E}" srcId="{5CE3359E-2141-41C3-A53B-9E97D3A15E19}" destId="{C6736A88-24BA-4743-8D41-C1C8EFDCA77C}" srcOrd="0" destOrd="0" parTransId="{FCD88125-CEFD-4568-B199-660F119DDF7C}" sibTransId="{136130A9-399D-4359-9114-AA5387EADE75}"/>
    <dgm:cxn modelId="{E76C67E4-D19F-46D1-9A6C-66D5EA520676}" type="presOf" srcId="{CFBAD99F-DF4A-4057-AF3D-F57B13F028B2}" destId="{30EB0187-B7F1-4D4A-842E-0C752FA1A656}" srcOrd="0" destOrd="0" presId="urn:microsoft.com/office/officeart/2005/8/layout/chevron2"/>
    <dgm:cxn modelId="{A00F9CAD-7853-4C8D-BEE2-8AA84FDA8981}" srcId="{CFBAD99F-DF4A-4057-AF3D-F57B13F028B2}" destId="{CBD130BA-D52B-436D-B893-E81766344C82}" srcOrd="0" destOrd="0" parTransId="{60726CC8-B0A0-4CF8-895D-A20AD725C46B}" sibTransId="{5FC4D942-E2A9-4948-8D35-2B8ABA01D5C2}"/>
    <dgm:cxn modelId="{D7DE8917-E6B1-4E56-B9BF-72D7ACFC13C0}" type="presOf" srcId="{E5990711-39EE-418F-BFA3-FD45350BE67C}" destId="{BA63A99C-D58E-4B7A-ABB3-A9B0193B1429}" srcOrd="0" destOrd="0" presId="urn:microsoft.com/office/officeart/2005/8/layout/chevron2"/>
    <dgm:cxn modelId="{393BE681-FAF7-4B0D-A042-F0F47A4690B8}" type="presOf" srcId="{D28DF185-D923-4E98-953C-F8DD948BE28B}" destId="{83D97ABB-3B80-4EDD-B9BB-49644E6A6597}" srcOrd="0" destOrd="0" presId="urn:microsoft.com/office/officeart/2005/8/layout/chevron2"/>
    <dgm:cxn modelId="{C5AF3F37-3789-4E32-9CAC-606799E42BAF}" type="presOf" srcId="{C6736A88-24BA-4743-8D41-C1C8EFDCA77C}" destId="{51232618-DC7B-49F9-9435-DB0B6CE809A5}" srcOrd="0" destOrd="0" presId="urn:microsoft.com/office/officeart/2005/8/layout/chevron2"/>
    <dgm:cxn modelId="{9C07E596-7283-4A19-ABB9-B0306159C0E8}" type="presOf" srcId="{FCB5AA41-2548-469B-B1EC-44B3E6D91279}" destId="{6234D39C-E36C-426C-B16D-C08A2D6A8A4E}" srcOrd="0" destOrd="0" presId="urn:microsoft.com/office/officeart/2005/8/layout/chevron2"/>
    <dgm:cxn modelId="{A4A01C12-A747-42C0-82FF-E54ADF345889}" srcId="{CFBAD99F-DF4A-4057-AF3D-F57B13F028B2}" destId="{FCB5AA41-2548-469B-B1EC-44B3E6D91279}" srcOrd="1" destOrd="0" parTransId="{B8A7EDA2-BDCB-46BA-ACED-F88BDFF392A1}" sibTransId="{1D9013B8-61A4-4867-B4E4-61059F5D6FFF}"/>
    <dgm:cxn modelId="{1D5D936A-5B99-4CFE-812F-F8550907840B}" type="presOf" srcId="{CBD130BA-D52B-436D-B893-E81766344C82}" destId="{CA3DFA33-3AA0-4660-B41A-63E5EA1ED84D}" srcOrd="0" destOrd="0" presId="urn:microsoft.com/office/officeart/2005/8/layout/chevron2"/>
    <dgm:cxn modelId="{1A125402-A9B0-4167-A00A-D9EA8E65371B}" srcId="{B48EE17E-AFE5-4885-B5D3-1249760D3585}" destId="{7424CA93-FA90-419D-8778-B03D01EF6E96}" srcOrd="0" destOrd="0" parTransId="{EE06C102-9A47-46C1-B269-50497F8A9E78}" sibTransId="{8CC8A60F-DC03-4217-9F72-FDB78FDC83CF}"/>
    <dgm:cxn modelId="{A3541C36-6A48-4CCC-AE54-15CC987D0628}" srcId="{CFBAD99F-DF4A-4057-AF3D-F57B13F028B2}" destId="{5CE3359E-2141-41C3-A53B-9E97D3A15E19}" srcOrd="3" destOrd="0" parTransId="{4E82BB91-A9EA-49F1-ADD6-658FF53FE0ED}" sibTransId="{6EE70367-5BA2-49DF-B6C6-85F5C5348427}"/>
    <dgm:cxn modelId="{0C3C209C-490E-4CBE-A75B-6DD84BB1105E}" type="presOf" srcId="{D53370DF-ABB4-4DF2-840B-65E569D7729A}" destId="{0C131043-35F4-44CC-AB7B-DD353A8CE0D7}" srcOrd="0" destOrd="0" presId="urn:microsoft.com/office/officeart/2005/8/layout/chevron2"/>
    <dgm:cxn modelId="{8367B181-07A9-4A17-AF5C-746FD8CEFAA1}" type="presOf" srcId="{B48EE17E-AFE5-4885-B5D3-1249760D3585}" destId="{404B4664-9268-4E3C-BF89-69745D1335B3}" srcOrd="0" destOrd="0" presId="urn:microsoft.com/office/officeart/2005/8/layout/chevron2"/>
    <dgm:cxn modelId="{FC47C71F-8FE9-4DE6-9A1D-D5A4D5941C10}" type="presOf" srcId="{5CE3359E-2141-41C3-A53B-9E97D3A15E19}" destId="{87FE6E6D-1611-4016-A705-F28FB6D3ECD6}" srcOrd="0" destOrd="0" presId="urn:microsoft.com/office/officeart/2005/8/layout/chevron2"/>
    <dgm:cxn modelId="{CF254DF9-6C8F-4BB7-BF67-26107532F7E7}" type="presOf" srcId="{99F08609-3A80-4532-B26C-329ED02C0D37}" destId="{5F04ACF4-2149-42EC-BE4A-0DEE703D3C3C}" srcOrd="0" destOrd="0" presId="urn:microsoft.com/office/officeart/2005/8/layout/chevron2"/>
    <dgm:cxn modelId="{8BA20D0E-031C-4E83-87DE-08FB56540910}" srcId="{CFBAD99F-DF4A-4057-AF3D-F57B13F028B2}" destId="{99F08609-3A80-4532-B26C-329ED02C0D37}" srcOrd="2" destOrd="0" parTransId="{6FDD4CCB-2BF6-48CF-8435-D3FC12977645}" sibTransId="{1368408E-7247-4740-912C-725C317E1287}"/>
    <dgm:cxn modelId="{048D1B75-566A-4B6A-BAED-44330C2DE290}" srcId="{CBD130BA-D52B-436D-B893-E81766344C82}" destId="{D53370DF-ABB4-4DF2-840B-65E569D7729A}" srcOrd="0" destOrd="0" parTransId="{D3CB60DE-4687-4829-B180-60A9D43DCBB7}" sibTransId="{B1658A50-4341-4FBF-9C03-192C3B917D5A}"/>
    <dgm:cxn modelId="{39FB5C54-818F-40C1-87ED-B8EB2FF95008}" srcId="{FCB5AA41-2548-469B-B1EC-44B3E6D91279}" destId="{D28DF185-D923-4E98-953C-F8DD948BE28B}" srcOrd="0" destOrd="0" parTransId="{1C304417-BB4A-472F-9CB8-CF425FCB1C1F}" sibTransId="{51A71E71-079C-4B2F-8C87-2672EE0CC637}"/>
    <dgm:cxn modelId="{8BAC5B7B-56D5-4EBE-A1B3-61A0E0CA1052}" srcId="{99F08609-3A80-4532-B26C-329ED02C0D37}" destId="{E5990711-39EE-418F-BFA3-FD45350BE67C}" srcOrd="0" destOrd="0" parTransId="{F2F938FD-F770-4840-AA20-2D01DFAC278B}" sibTransId="{DA1318DF-B11B-4890-93E6-849A59CBB783}"/>
    <dgm:cxn modelId="{A1741141-FD76-4BC3-AA26-9C46D5399137}" type="presParOf" srcId="{30EB0187-B7F1-4D4A-842E-0C752FA1A656}" destId="{262E01C1-80BC-4BA9-BA6A-8113B87CF084}" srcOrd="0" destOrd="0" presId="urn:microsoft.com/office/officeart/2005/8/layout/chevron2"/>
    <dgm:cxn modelId="{D211BE34-A589-4242-B171-38380D8E6464}" type="presParOf" srcId="{262E01C1-80BC-4BA9-BA6A-8113B87CF084}" destId="{CA3DFA33-3AA0-4660-B41A-63E5EA1ED84D}" srcOrd="0" destOrd="0" presId="urn:microsoft.com/office/officeart/2005/8/layout/chevron2"/>
    <dgm:cxn modelId="{64B750DB-9721-4638-827F-0086C96B0A93}" type="presParOf" srcId="{262E01C1-80BC-4BA9-BA6A-8113B87CF084}" destId="{0C131043-35F4-44CC-AB7B-DD353A8CE0D7}" srcOrd="1" destOrd="0" presId="urn:microsoft.com/office/officeart/2005/8/layout/chevron2"/>
    <dgm:cxn modelId="{D855EE0E-D523-422A-AB9C-F54F29F6E0CA}" type="presParOf" srcId="{30EB0187-B7F1-4D4A-842E-0C752FA1A656}" destId="{34E04C21-7A50-421B-ABCB-8D87D5EB1BAF}" srcOrd="1" destOrd="0" presId="urn:microsoft.com/office/officeart/2005/8/layout/chevron2"/>
    <dgm:cxn modelId="{D144933D-C628-4E5F-B9C1-5D25F7C95686}" type="presParOf" srcId="{30EB0187-B7F1-4D4A-842E-0C752FA1A656}" destId="{FB94E14C-2405-41A8-87A4-A0CE14010609}" srcOrd="2" destOrd="0" presId="urn:microsoft.com/office/officeart/2005/8/layout/chevron2"/>
    <dgm:cxn modelId="{783C3021-64C1-42CB-B4EC-E2D4A1B5FC59}" type="presParOf" srcId="{FB94E14C-2405-41A8-87A4-A0CE14010609}" destId="{6234D39C-E36C-426C-B16D-C08A2D6A8A4E}" srcOrd="0" destOrd="0" presId="urn:microsoft.com/office/officeart/2005/8/layout/chevron2"/>
    <dgm:cxn modelId="{BB86922B-B791-409D-B38B-1611713D1022}" type="presParOf" srcId="{FB94E14C-2405-41A8-87A4-A0CE14010609}" destId="{83D97ABB-3B80-4EDD-B9BB-49644E6A6597}" srcOrd="1" destOrd="0" presId="urn:microsoft.com/office/officeart/2005/8/layout/chevron2"/>
    <dgm:cxn modelId="{A195401D-D1CF-4155-BA90-126B8B7C64C2}" type="presParOf" srcId="{30EB0187-B7F1-4D4A-842E-0C752FA1A656}" destId="{9EF27E8E-DCAA-40DF-A216-495D59B8FD5B}" srcOrd="3" destOrd="0" presId="urn:microsoft.com/office/officeart/2005/8/layout/chevron2"/>
    <dgm:cxn modelId="{7671A793-696A-433B-8FB9-FD141D5AD2E3}" type="presParOf" srcId="{30EB0187-B7F1-4D4A-842E-0C752FA1A656}" destId="{589A1D31-544C-484B-A79E-A6EB88DAD46A}" srcOrd="4" destOrd="0" presId="urn:microsoft.com/office/officeart/2005/8/layout/chevron2"/>
    <dgm:cxn modelId="{D5607078-EA38-4DFF-A711-F40B12B7050D}" type="presParOf" srcId="{589A1D31-544C-484B-A79E-A6EB88DAD46A}" destId="{5F04ACF4-2149-42EC-BE4A-0DEE703D3C3C}" srcOrd="0" destOrd="0" presId="urn:microsoft.com/office/officeart/2005/8/layout/chevron2"/>
    <dgm:cxn modelId="{0765B2FF-6CD8-4E8C-A1C8-5E0F2378DD05}" type="presParOf" srcId="{589A1D31-544C-484B-A79E-A6EB88DAD46A}" destId="{BA63A99C-D58E-4B7A-ABB3-A9B0193B1429}" srcOrd="1" destOrd="0" presId="urn:microsoft.com/office/officeart/2005/8/layout/chevron2"/>
    <dgm:cxn modelId="{A8B0B0F4-B275-44C3-9E67-22ADDDEEAC40}" type="presParOf" srcId="{30EB0187-B7F1-4D4A-842E-0C752FA1A656}" destId="{E64E853B-6453-4472-9542-026EC6141D07}" srcOrd="5" destOrd="0" presId="urn:microsoft.com/office/officeart/2005/8/layout/chevron2"/>
    <dgm:cxn modelId="{391C589D-E7D3-45C5-B15D-855E725CE429}" type="presParOf" srcId="{30EB0187-B7F1-4D4A-842E-0C752FA1A656}" destId="{CD254CCE-B534-4D01-8FE4-C2F8A2C323AA}" srcOrd="6" destOrd="0" presId="urn:microsoft.com/office/officeart/2005/8/layout/chevron2"/>
    <dgm:cxn modelId="{66F5C28A-8A23-40FF-A081-1A3594572417}" type="presParOf" srcId="{CD254CCE-B534-4D01-8FE4-C2F8A2C323AA}" destId="{87FE6E6D-1611-4016-A705-F28FB6D3ECD6}" srcOrd="0" destOrd="0" presId="urn:microsoft.com/office/officeart/2005/8/layout/chevron2"/>
    <dgm:cxn modelId="{CC675899-5F79-4E4D-872B-FA369F97F2BA}" type="presParOf" srcId="{CD254CCE-B534-4D01-8FE4-C2F8A2C323AA}" destId="{51232618-DC7B-49F9-9435-DB0B6CE809A5}" srcOrd="1" destOrd="0" presId="urn:microsoft.com/office/officeart/2005/8/layout/chevron2"/>
    <dgm:cxn modelId="{0A7FB006-A639-43E9-A668-FAB7B178670F}" type="presParOf" srcId="{30EB0187-B7F1-4D4A-842E-0C752FA1A656}" destId="{B30EEBF2-FC01-4AA5-A349-1ABA32585AF7}" srcOrd="7" destOrd="0" presId="urn:microsoft.com/office/officeart/2005/8/layout/chevron2"/>
    <dgm:cxn modelId="{8BF2EA60-7050-4CDF-BA72-07DFC4ECE676}" type="presParOf" srcId="{30EB0187-B7F1-4D4A-842E-0C752FA1A656}" destId="{98D1D010-8169-4251-93F0-DA466ACC8FB1}" srcOrd="8" destOrd="0" presId="urn:microsoft.com/office/officeart/2005/8/layout/chevron2"/>
    <dgm:cxn modelId="{051685B3-24D7-423E-ACA2-A737216EA1D5}" type="presParOf" srcId="{98D1D010-8169-4251-93F0-DA466ACC8FB1}" destId="{404B4664-9268-4E3C-BF89-69745D1335B3}" srcOrd="0" destOrd="0" presId="urn:microsoft.com/office/officeart/2005/8/layout/chevron2"/>
    <dgm:cxn modelId="{042D78B0-A9B4-416D-981F-17102A4D39E0}" type="presParOf" srcId="{98D1D010-8169-4251-93F0-DA466ACC8FB1}" destId="{7CCCAEC7-A323-430A-97C0-97970DC1FC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BD103-270D-465F-B32B-891D28212775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D49D7B-BC13-49B2-815D-B332FD5F224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ОБЪЯВЛЕНИЕ   О ПРОЕКТЕ</a:t>
          </a:r>
          <a:endParaRPr lang="ru-RU" b="1" dirty="0"/>
        </a:p>
      </dgm:t>
    </dgm:pt>
    <dgm:pt modelId="{C6869DFB-ABFD-4BBB-832E-67226308A9F0}" type="parTrans" cxnId="{BBDCC37B-D3B1-4DD2-BC7C-886737A581E5}">
      <dgm:prSet/>
      <dgm:spPr/>
      <dgm:t>
        <a:bodyPr/>
        <a:lstStyle/>
        <a:p>
          <a:endParaRPr lang="ru-RU"/>
        </a:p>
      </dgm:t>
    </dgm:pt>
    <dgm:pt modelId="{C64F64E6-32A6-4F97-A69D-C00CD28BF76A}" type="sibTrans" cxnId="{BBDCC37B-D3B1-4DD2-BC7C-886737A581E5}">
      <dgm:prSet/>
      <dgm:spPr/>
      <dgm:t>
        <a:bodyPr/>
        <a:lstStyle/>
        <a:p>
          <a:endParaRPr lang="ru-RU"/>
        </a:p>
      </dgm:t>
    </dgm:pt>
    <dgm:pt modelId="{1C7D49E0-7B4C-4843-B7F0-DDFA6C389167}">
      <dgm:prSet phldrT="[Текст]"/>
      <dgm:spPr/>
      <dgm:t>
        <a:bodyPr/>
        <a:lstStyle/>
        <a:p>
          <a:r>
            <a:rPr lang="ru-RU" b="1" dirty="0" smtClean="0"/>
            <a:t>РОДИТЕЛЬСКОЕ СОБРАНИЕ</a:t>
          </a:r>
          <a:endParaRPr lang="ru-RU" b="1" dirty="0"/>
        </a:p>
      </dgm:t>
    </dgm:pt>
    <dgm:pt modelId="{77237C81-491A-45A2-946F-7926F744B7FE}" type="parTrans" cxnId="{B7395671-8660-48A4-A882-94EE91730F68}">
      <dgm:prSet/>
      <dgm:spPr/>
      <dgm:t>
        <a:bodyPr/>
        <a:lstStyle/>
        <a:p>
          <a:endParaRPr lang="ru-RU"/>
        </a:p>
      </dgm:t>
    </dgm:pt>
    <dgm:pt modelId="{5F2CE631-4B33-425B-84E8-3C3E9EE04C0F}" type="sibTrans" cxnId="{B7395671-8660-48A4-A882-94EE91730F68}">
      <dgm:prSet/>
      <dgm:spPr/>
      <dgm:t>
        <a:bodyPr/>
        <a:lstStyle/>
        <a:p>
          <a:endParaRPr lang="ru-RU"/>
        </a:p>
      </dgm:t>
    </dgm:pt>
    <dgm:pt modelId="{F4B1F616-B054-4DC8-9F01-D3921833EBEE}">
      <dgm:prSet phldrT="[Текст]"/>
      <dgm:spPr/>
      <dgm:t>
        <a:bodyPr/>
        <a:lstStyle/>
        <a:p>
          <a:r>
            <a:rPr lang="ru-RU" b="1" dirty="0" smtClean="0"/>
            <a:t>СТАРТОВАЯ ПРЕЗЕНТАЦИЯ ДЛЯ ДЕТЕЙ</a:t>
          </a:r>
          <a:endParaRPr lang="ru-RU" b="1" dirty="0"/>
        </a:p>
      </dgm:t>
    </dgm:pt>
    <dgm:pt modelId="{008F72B2-031C-4E61-B32A-27A316335D48}" type="parTrans" cxnId="{6C082CC3-6845-4B1C-AC82-A8522F335A2D}">
      <dgm:prSet/>
      <dgm:spPr/>
      <dgm:t>
        <a:bodyPr/>
        <a:lstStyle/>
        <a:p>
          <a:endParaRPr lang="ru-RU"/>
        </a:p>
      </dgm:t>
    </dgm:pt>
    <dgm:pt modelId="{1498C9E3-4F16-4035-B734-E4861143A094}" type="sibTrans" cxnId="{6C082CC3-6845-4B1C-AC82-A8522F335A2D}">
      <dgm:prSet/>
      <dgm:spPr/>
      <dgm:t>
        <a:bodyPr/>
        <a:lstStyle/>
        <a:p>
          <a:endParaRPr lang="ru-RU"/>
        </a:p>
      </dgm:t>
    </dgm:pt>
    <dgm:pt modelId="{22A2D0B9-2741-4670-B5E8-69CC91BEA08F}">
      <dgm:prSet/>
      <dgm:spPr/>
      <dgm:t>
        <a:bodyPr/>
        <a:lstStyle/>
        <a:p>
          <a:r>
            <a:rPr lang="ru-RU" b="1" dirty="0" smtClean="0"/>
            <a:t>ВЫПОЛНЕНИЕ ЗАДАНИЙ ПРОЕКТА</a:t>
          </a:r>
          <a:endParaRPr lang="ru-RU" b="1" dirty="0"/>
        </a:p>
      </dgm:t>
    </dgm:pt>
    <dgm:pt modelId="{C6D6E764-1175-4466-B9BD-C959BFA9E6D0}" type="parTrans" cxnId="{1F1E7C44-DDC5-4859-8B84-0AF9E84FD412}">
      <dgm:prSet/>
      <dgm:spPr/>
      <dgm:t>
        <a:bodyPr/>
        <a:lstStyle/>
        <a:p>
          <a:endParaRPr lang="ru-RU"/>
        </a:p>
      </dgm:t>
    </dgm:pt>
    <dgm:pt modelId="{8F06CEB4-5B28-4B46-84E2-57CE47B846F7}" type="sibTrans" cxnId="{1F1E7C44-DDC5-4859-8B84-0AF9E84FD412}">
      <dgm:prSet/>
      <dgm:spPr/>
      <dgm:t>
        <a:bodyPr/>
        <a:lstStyle/>
        <a:p>
          <a:endParaRPr lang="ru-RU"/>
        </a:p>
      </dgm:t>
    </dgm:pt>
    <dgm:pt modelId="{4B2C39B4-8DED-43B6-947E-9F53ADA264FA}">
      <dgm:prSet/>
      <dgm:spPr/>
      <dgm:t>
        <a:bodyPr/>
        <a:lstStyle/>
        <a:p>
          <a:r>
            <a:rPr lang="ru-RU" b="1" dirty="0" smtClean="0"/>
            <a:t>ПОДГОТОВКА ПРОДУКТОВ ПРОЕКТА</a:t>
          </a:r>
          <a:endParaRPr lang="ru-RU" b="1" dirty="0"/>
        </a:p>
      </dgm:t>
    </dgm:pt>
    <dgm:pt modelId="{BDCC14E0-FC8C-4936-B259-708D5BAEFDCA}" type="parTrans" cxnId="{19E516F2-35F7-4956-9568-4C0BD80ADAF8}">
      <dgm:prSet/>
      <dgm:spPr/>
      <dgm:t>
        <a:bodyPr/>
        <a:lstStyle/>
        <a:p>
          <a:endParaRPr lang="ru-RU"/>
        </a:p>
      </dgm:t>
    </dgm:pt>
    <dgm:pt modelId="{3AF3B6C5-0C6E-48A1-87EC-3201A0E51707}" type="sibTrans" cxnId="{19E516F2-35F7-4956-9568-4C0BD80ADAF8}">
      <dgm:prSet/>
      <dgm:spPr/>
      <dgm:t>
        <a:bodyPr/>
        <a:lstStyle/>
        <a:p>
          <a:endParaRPr lang="ru-RU"/>
        </a:p>
      </dgm:t>
    </dgm:pt>
    <dgm:pt modelId="{17FA265D-7B31-441F-BE92-4F9830B9CCBC}" type="pres">
      <dgm:prSet presAssocID="{F51BD103-270D-465F-B32B-891D282127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BF9F5-926E-4542-A2B8-B4035E1AC385}" type="pres">
      <dgm:prSet presAssocID="{F51BD103-270D-465F-B32B-891D28212775}" presName="fgShape" presStyleLbl="fgShp" presStyleIdx="0" presStyleCnt="1" custFlipHor="1" custScaleX="98153" custScaleY="142255" custLinFactNeighborX="-1424" custLinFactNeighborY="4226"/>
      <dgm:spPr/>
    </dgm:pt>
    <dgm:pt modelId="{EC1CF28A-30C0-4B0D-B4CA-7ACFBB48199C}" type="pres">
      <dgm:prSet presAssocID="{F51BD103-270D-465F-B32B-891D28212775}" presName="linComp" presStyleCnt="0"/>
      <dgm:spPr/>
    </dgm:pt>
    <dgm:pt modelId="{8976B789-5F66-496F-AF18-E7C59468775F}" type="pres">
      <dgm:prSet presAssocID="{A0D49D7B-BC13-49B2-815D-B332FD5F224F}" presName="compNode" presStyleCnt="0"/>
      <dgm:spPr/>
    </dgm:pt>
    <dgm:pt modelId="{AD7EB24E-D8CE-44E9-8CCA-21060BBD3EF5}" type="pres">
      <dgm:prSet presAssocID="{A0D49D7B-BC13-49B2-815D-B332FD5F224F}" presName="bkgdShape" presStyleLbl="node1" presStyleIdx="0" presStyleCnt="5"/>
      <dgm:spPr/>
      <dgm:t>
        <a:bodyPr/>
        <a:lstStyle/>
        <a:p>
          <a:endParaRPr lang="ru-RU"/>
        </a:p>
      </dgm:t>
    </dgm:pt>
    <dgm:pt modelId="{EAC2FC83-F634-4801-B550-D1ED09F8AD0D}" type="pres">
      <dgm:prSet presAssocID="{A0D49D7B-BC13-49B2-815D-B332FD5F224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F90E9-447B-4ABB-8040-BB8A6C9B68EC}" type="pres">
      <dgm:prSet presAssocID="{A0D49D7B-BC13-49B2-815D-B332FD5F224F}" presName="invisiNode" presStyleLbl="node1" presStyleIdx="0" presStyleCnt="5"/>
      <dgm:spPr/>
    </dgm:pt>
    <dgm:pt modelId="{EA4F9381-214F-4D9C-BBA1-6781FDD99AA6}" type="pres">
      <dgm:prSet presAssocID="{A0D49D7B-BC13-49B2-815D-B332FD5F224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A2B4DE-8DAA-4D48-9BCD-BC9DE3E57340}" type="pres">
      <dgm:prSet presAssocID="{C64F64E6-32A6-4F97-A69D-C00CD28BF7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116C20-8562-43E8-8014-A5163DDCF13C}" type="pres">
      <dgm:prSet presAssocID="{1C7D49E0-7B4C-4843-B7F0-DDFA6C389167}" presName="compNode" presStyleCnt="0"/>
      <dgm:spPr/>
    </dgm:pt>
    <dgm:pt modelId="{C7C13427-8944-4362-85EA-EECCA2776B0F}" type="pres">
      <dgm:prSet presAssocID="{1C7D49E0-7B4C-4843-B7F0-DDFA6C389167}" presName="bkgdShape" presStyleLbl="node1" presStyleIdx="1" presStyleCnt="5"/>
      <dgm:spPr/>
      <dgm:t>
        <a:bodyPr/>
        <a:lstStyle/>
        <a:p>
          <a:endParaRPr lang="ru-RU"/>
        </a:p>
      </dgm:t>
    </dgm:pt>
    <dgm:pt modelId="{F97D98C3-AAB2-4169-9859-AC29B6C477BF}" type="pres">
      <dgm:prSet presAssocID="{1C7D49E0-7B4C-4843-B7F0-DDFA6C38916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2DD71-7A6C-4A23-A32A-B1CB706C4EBF}" type="pres">
      <dgm:prSet presAssocID="{1C7D49E0-7B4C-4843-B7F0-DDFA6C389167}" presName="invisiNode" presStyleLbl="node1" presStyleIdx="1" presStyleCnt="5"/>
      <dgm:spPr/>
    </dgm:pt>
    <dgm:pt modelId="{51A44B7E-E158-4090-9C47-E1A2835A2354}" type="pres">
      <dgm:prSet presAssocID="{1C7D49E0-7B4C-4843-B7F0-DDFA6C389167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BF1876-F7AB-4EF3-AD3F-DCB5317BF37D}" type="pres">
      <dgm:prSet presAssocID="{5F2CE631-4B33-425B-84E8-3C3E9EE04C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E28D24-D1C8-411D-AB30-2DF7CB717376}" type="pres">
      <dgm:prSet presAssocID="{F4B1F616-B054-4DC8-9F01-D3921833EBEE}" presName="compNode" presStyleCnt="0"/>
      <dgm:spPr/>
    </dgm:pt>
    <dgm:pt modelId="{C859D89A-A71A-43FC-B23A-CB24D4B913B8}" type="pres">
      <dgm:prSet presAssocID="{F4B1F616-B054-4DC8-9F01-D3921833EBEE}" presName="bkgdShape" presStyleLbl="node1" presStyleIdx="2" presStyleCnt="5"/>
      <dgm:spPr/>
      <dgm:t>
        <a:bodyPr/>
        <a:lstStyle/>
        <a:p>
          <a:endParaRPr lang="ru-RU"/>
        </a:p>
      </dgm:t>
    </dgm:pt>
    <dgm:pt modelId="{B235DBE8-0E8B-40DA-8145-AE93F9ED0767}" type="pres">
      <dgm:prSet presAssocID="{F4B1F616-B054-4DC8-9F01-D3921833EBE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ABB8-E0C0-4944-9E28-CC6FEA68B3B2}" type="pres">
      <dgm:prSet presAssocID="{F4B1F616-B054-4DC8-9F01-D3921833EBEE}" presName="invisiNode" presStyleLbl="node1" presStyleIdx="2" presStyleCnt="5"/>
      <dgm:spPr/>
    </dgm:pt>
    <dgm:pt modelId="{027288F1-D9DB-47A7-8197-66984F97E750}" type="pres">
      <dgm:prSet presAssocID="{F4B1F616-B054-4DC8-9F01-D3921833EBEE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16F45E-1A11-410A-A3C2-D287E7ECAC34}" type="pres">
      <dgm:prSet presAssocID="{1498C9E3-4F16-4035-B734-E4861143A0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6FA073-B5AE-44FE-9563-DC51ECC91B25}" type="pres">
      <dgm:prSet presAssocID="{22A2D0B9-2741-4670-B5E8-69CC91BEA08F}" presName="compNode" presStyleCnt="0"/>
      <dgm:spPr/>
    </dgm:pt>
    <dgm:pt modelId="{D6F7D5D4-FF25-40AF-9C97-912C9B430D97}" type="pres">
      <dgm:prSet presAssocID="{22A2D0B9-2741-4670-B5E8-69CC91BEA08F}" presName="bkgdShape" presStyleLbl="node1" presStyleIdx="3" presStyleCnt="5"/>
      <dgm:spPr/>
      <dgm:t>
        <a:bodyPr/>
        <a:lstStyle/>
        <a:p>
          <a:endParaRPr lang="ru-RU"/>
        </a:p>
      </dgm:t>
    </dgm:pt>
    <dgm:pt modelId="{298E6DC5-5F80-4300-AFE6-724EFB88CDAA}" type="pres">
      <dgm:prSet presAssocID="{22A2D0B9-2741-4670-B5E8-69CC91BEA08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97BB1-931F-4C7C-80B0-4B2CA6A3EF6B}" type="pres">
      <dgm:prSet presAssocID="{22A2D0B9-2741-4670-B5E8-69CC91BEA08F}" presName="invisiNode" presStyleLbl="node1" presStyleIdx="3" presStyleCnt="5"/>
      <dgm:spPr/>
    </dgm:pt>
    <dgm:pt modelId="{DE1CB127-B6B4-4025-B99D-8B6621E4C100}" type="pres">
      <dgm:prSet presAssocID="{22A2D0B9-2741-4670-B5E8-69CC91BEA08F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8A3476-3E98-4139-962F-B704328081AC}" type="pres">
      <dgm:prSet presAssocID="{8F06CEB4-5B28-4B46-84E2-57CE47B846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90170D-0B17-4E70-B92E-EA6D20DB1DA2}" type="pres">
      <dgm:prSet presAssocID="{4B2C39B4-8DED-43B6-947E-9F53ADA264FA}" presName="compNode" presStyleCnt="0"/>
      <dgm:spPr/>
    </dgm:pt>
    <dgm:pt modelId="{60D1FD55-6CFB-4874-8A63-A5FFF010DD2A}" type="pres">
      <dgm:prSet presAssocID="{4B2C39B4-8DED-43B6-947E-9F53ADA264FA}" presName="bkgdShape" presStyleLbl="node1" presStyleIdx="4" presStyleCnt="5"/>
      <dgm:spPr/>
      <dgm:t>
        <a:bodyPr/>
        <a:lstStyle/>
        <a:p>
          <a:endParaRPr lang="ru-RU"/>
        </a:p>
      </dgm:t>
    </dgm:pt>
    <dgm:pt modelId="{E1C9673A-C44B-4337-97EE-E1914C078A92}" type="pres">
      <dgm:prSet presAssocID="{4B2C39B4-8DED-43B6-947E-9F53ADA264F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FBF5F-F8EA-4CE7-9755-7D32CB1CBF37}" type="pres">
      <dgm:prSet presAssocID="{4B2C39B4-8DED-43B6-947E-9F53ADA264FA}" presName="invisiNode" presStyleLbl="node1" presStyleIdx="4" presStyleCnt="5"/>
      <dgm:spPr/>
    </dgm:pt>
    <dgm:pt modelId="{82EA3EAA-270F-4FB3-91C7-13D363BBA27D}" type="pres">
      <dgm:prSet presAssocID="{4B2C39B4-8DED-43B6-947E-9F53ADA264F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60B8379-44CF-4BEF-B605-A1019EE4BC3E}" type="presOf" srcId="{F4B1F616-B054-4DC8-9F01-D3921833EBEE}" destId="{C859D89A-A71A-43FC-B23A-CB24D4B913B8}" srcOrd="0" destOrd="0" presId="urn:microsoft.com/office/officeart/2005/8/layout/hList7"/>
    <dgm:cxn modelId="{23F19098-A952-488E-9974-4AE8FC84F34C}" type="presOf" srcId="{22A2D0B9-2741-4670-B5E8-69CC91BEA08F}" destId="{298E6DC5-5F80-4300-AFE6-724EFB88CDAA}" srcOrd="1" destOrd="0" presId="urn:microsoft.com/office/officeart/2005/8/layout/hList7"/>
    <dgm:cxn modelId="{B7395671-8660-48A4-A882-94EE91730F68}" srcId="{F51BD103-270D-465F-B32B-891D28212775}" destId="{1C7D49E0-7B4C-4843-B7F0-DDFA6C389167}" srcOrd="1" destOrd="0" parTransId="{77237C81-491A-45A2-946F-7926F744B7FE}" sibTransId="{5F2CE631-4B33-425B-84E8-3C3E9EE04C0F}"/>
    <dgm:cxn modelId="{4558CFC7-718C-46AB-8542-BF7927EF74AB}" type="presOf" srcId="{C64F64E6-32A6-4F97-A69D-C00CD28BF76A}" destId="{8AA2B4DE-8DAA-4D48-9BCD-BC9DE3E57340}" srcOrd="0" destOrd="0" presId="urn:microsoft.com/office/officeart/2005/8/layout/hList7"/>
    <dgm:cxn modelId="{BC2DF9B9-D59D-43B3-8172-52DF2A3BC269}" type="presOf" srcId="{A0D49D7B-BC13-49B2-815D-B332FD5F224F}" destId="{AD7EB24E-D8CE-44E9-8CCA-21060BBD3EF5}" srcOrd="0" destOrd="0" presId="urn:microsoft.com/office/officeart/2005/8/layout/hList7"/>
    <dgm:cxn modelId="{2F55CC6E-C777-4049-A88A-EEEDF0105E8B}" type="presOf" srcId="{1498C9E3-4F16-4035-B734-E4861143A094}" destId="{2016F45E-1A11-410A-A3C2-D287E7ECAC34}" srcOrd="0" destOrd="0" presId="urn:microsoft.com/office/officeart/2005/8/layout/hList7"/>
    <dgm:cxn modelId="{A5B33A07-BE0E-4F71-95A4-AFF107DA592F}" type="presOf" srcId="{4B2C39B4-8DED-43B6-947E-9F53ADA264FA}" destId="{60D1FD55-6CFB-4874-8A63-A5FFF010DD2A}" srcOrd="0" destOrd="0" presId="urn:microsoft.com/office/officeart/2005/8/layout/hList7"/>
    <dgm:cxn modelId="{37791CA7-B7FA-439B-B5A4-05BF4CC6138E}" type="presOf" srcId="{F51BD103-270D-465F-B32B-891D28212775}" destId="{17FA265D-7B31-441F-BE92-4F9830B9CCBC}" srcOrd="0" destOrd="0" presId="urn:microsoft.com/office/officeart/2005/8/layout/hList7"/>
    <dgm:cxn modelId="{EC06D4A9-6883-4ADB-8354-C611CEA4650C}" type="presOf" srcId="{F4B1F616-B054-4DC8-9F01-D3921833EBEE}" destId="{B235DBE8-0E8B-40DA-8145-AE93F9ED0767}" srcOrd="1" destOrd="0" presId="urn:microsoft.com/office/officeart/2005/8/layout/hList7"/>
    <dgm:cxn modelId="{E4E9D512-69C5-4CD3-96A5-F3B39D5A3899}" type="presOf" srcId="{1C7D49E0-7B4C-4843-B7F0-DDFA6C389167}" destId="{C7C13427-8944-4362-85EA-EECCA2776B0F}" srcOrd="0" destOrd="0" presId="urn:microsoft.com/office/officeart/2005/8/layout/hList7"/>
    <dgm:cxn modelId="{E637473E-7DAA-4762-A13F-ED16112504A7}" type="presOf" srcId="{4B2C39B4-8DED-43B6-947E-9F53ADA264FA}" destId="{E1C9673A-C44B-4337-97EE-E1914C078A92}" srcOrd="1" destOrd="0" presId="urn:microsoft.com/office/officeart/2005/8/layout/hList7"/>
    <dgm:cxn modelId="{BCE2B42D-C206-4D88-BADC-82370630648E}" type="presOf" srcId="{5F2CE631-4B33-425B-84E8-3C3E9EE04C0F}" destId="{57BF1876-F7AB-4EF3-AD3F-DCB5317BF37D}" srcOrd="0" destOrd="0" presId="urn:microsoft.com/office/officeart/2005/8/layout/hList7"/>
    <dgm:cxn modelId="{6C082CC3-6845-4B1C-AC82-A8522F335A2D}" srcId="{F51BD103-270D-465F-B32B-891D28212775}" destId="{F4B1F616-B054-4DC8-9F01-D3921833EBEE}" srcOrd="2" destOrd="0" parTransId="{008F72B2-031C-4E61-B32A-27A316335D48}" sibTransId="{1498C9E3-4F16-4035-B734-E4861143A094}"/>
    <dgm:cxn modelId="{B4A86170-7963-4B50-A95B-3DD63A58F2C4}" type="presOf" srcId="{22A2D0B9-2741-4670-B5E8-69CC91BEA08F}" destId="{D6F7D5D4-FF25-40AF-9C97-912C9B430D97}" srcOrd="0" destOrd="0" presId="urn:microsoft.com/office/officeart/2005/8/layout/hList7"/>
    <dgm:cxn modelId="{BBDCC37B-D3B1-4DD2-BC7C-886737A581E5}" srcId="{F51BD103-270D-465F-B32B-891D28212775}" destId="{A0D49D7B-BC13-49B2-815D-B332FD5F224F}" srcOrd="0" destOrd="0" parTransId="{C6869DFB-ABFD-4BBB-832E-67226308A9F0}" sibTransId="{C64F64E6-32A6-4F97-A69D-C00CD28BF76A}"/>
    <dgm:cxn modelId="{78305EBB-8366-40FC-98FE-17D3017CB8EC}" type="presOf" srcId="{1C7D49E0-7B4C-4843-B7F0-DDFA6C389167}" destId="{F97D98C3-AAB2-4169-9859-AC29B6C477BF}" srcOrd="1" destOrd="0" presId="urn:microsoft.com/office/officeart/2005/8/layout/hList7"/>
    <dgm:cxn modelId="{AA257AE1-9706-40E1-8CAE-247B43E1DA2B}" type="presOf" srcId="{8F06CEB4-5B28-4B46-84E2-57CE47B846F7}" destId="{A98A3476-3E98-4139-962F-B704328081AC}" srcOrd="0" destOrd="0" presId="urn:microsoft.com/office/officeart/2005/8/layout/hList7"/>
    <dgm:cxn modelId="{19E516F2-35F7-4956-9568-4C0BD80ADAF8}" srcId="{F51BD103-270D-465F-B32B-891D28212775}" destId="{4B2C39B4-8DED-43B6-947E-9F53ADA264FA}" srcOrd="4" destOrd="0" parTransId="{BDCC14E0-FC8C-4936-B259-708D5BAEFDCA}" sibTransId="{3AF3B6C5-0C6E-48A1-87EC-3201A0E51707}"/>
    <dgm:cxn modelId="{E42E168B-8E1A-408F-84CE-ECEA5EEBA5EC}" type="presOf" srcId="{A0D49D7B-BC13-49B2-815D-B332FD5F224F}" destId="{EAC2FC83-F634-4801-B550-D1ED09F8AD0D}" srcOrd="1" destOrd="0" presId="urn:microsoft.com/office/officeart/2005/8/layout/hList7"/>
    <dgm:cxn modelId="{1F1E7C44-DDC5-4859-8B84-0AF9E84FD412}" srcId="{F51BD103-270D-465F-B32B-891D28212775}" destId="{22A2D0B9-2741-4670-B5E8-69CC91BEA08F}" srcOrd="3" destOrd="0" parTransId="{C6D6E764-1175-4466-B9BD-C959BFA9E6D0}" sibTransId="{8F06CEB4-5B28-4B46-84E2-57CE47B846F7}"/>
    <dgm:cxn modelId="{2E2859FE-C4BA-4A24-B915-B381B63F3EFD}" type="presParOf" srcId="{17FA265D-7B31-441F-BE92-4F9830B9CCBC}" destId="{5C8BF9F5-926E-4542-A2B8-B4035E1AC385}" srcOrd="0" destOrd="0" presId="urn:microsoft.com/office/officeart/2005/8/layout/hList7"/>
    <dgm:cxn modelId="{C1A0A15B-ED4F-43B2-A0B3-B88186FBC285}" type="presParOf" srcId="{17FA265D-7B31-441F-BE92-4F9830B9CCBC}" destId="{EC1CF28A-30C0-4B0D-B4CA-7ACFBB48199C}" srcOrd="1" destOrd="0" presId="urn:microsoft.com/office/officeart/2005/8/layout/hList7"/>
    <dgm:cxn modelId="{7249FE97-7DD2-48B9-A3A8-11157A02ECAE}" type="presParOf" srcId="{EC1CF28A-30C0-4B0D-B4CA-7ACFBB48199C}" destId="{8976B789-5F66-496F-AF18-E7C59468775F}" srcOrd="0" destOrd="0" presId="urn:microsoft.com/office/officeart/2005/8/layout/hList7"/>
    <dgm:cxn modelId="{55A3427B-A164-4EC9-9AE4-4FF540D9F8D6}" type="presParOf" srcId="{8976B789-5F66-496F-AF18-E7C59468775F}" destId="{AD7EB24E-D8CE-44E9-8CCA-21060BBD3EF5}" srcOrd="0" destOrd="0" presId="urn:microsoft.com/office/officeart/2005/8/layout/hList7"/>
    <dgm:cxn modelId="{7A608F41-9519-411A-BD58-4E8276E5BB1B}" type="presParOf" srcId="{8976B789-5F66-496F-AF18-E7C59468775F}" destId="{EAC2FC83-F634-4801-B550-D1ED09F8AD0D}" srcOrd="1" destOrd="0" presId="urn:microsoft.com/office/officeart/2005/8/layout/hList7"/>
    <dgm:cxn modelId="{DC37DA40-4F49-4F8D-8978-128525F52207}" type="presParOf" srcId="{8976B789-5F66-496F-AF18-E7C59468775F}" destId="{7BBF90E9-447B-4ABB-8040-BB8A6C9B68EC}" srcOrd="2" destOrd="0" presId="urn:microsoft.com/office/officeart/2005/8/layout/hList7"/>
    <dgm:cxn modelId="{7E98C3AD-E71F-493B-BC37-90A2E5464857}" type="presParOf" srcId="{8976B789-5F66-496F-AF18-E7C59468775F}" destId="{EA4F9381-214F-4D9C-BBA1-6781FDD99AA6}" srcOrd="3" destOrd="0" presId="urn:microsoft.com/office/officeart/2005/8/layout/hList7"/>
    <dgm:cxn modelId="{9A570EB3-FF8F-44B2-B193-65F48A2D82EC}" type="presParOf" srcId="{EC1CF28A-30C0-4B0D-B4CA-7ACFBB48199C}" destId="{8AA2B4DE-8DAA-4D48-9BCD-BC9DE3E57340}" srcOrd="1" destOrd="0" presId="urn:microsoft.com/office/officeart/2005/8/layout/hList7"/>
    <dgm:cxn modelId="{57AB350F-C07F-4B9A-9D3B-57CAE67F0879}" type="presParOf" srcId="{EC1CF28A-30C0-4B0D-B4CA-7ACFBB48199C}" destId="{0E116C20-8562-43E8-8014-A5163DDCF13C}" srcOrd="2" destOrd="0" presId="urn:microsoft.com/office/officeart/2005/8/layout/hList7"/>
    <dgm:cxn modelId="{1E3C50C4-DF86-4FDF-A151-C549FCC05947}" type="presParOf" srcId="{0E116C20-8562-43E8-8014-A5163DDCF13C}" destId="{C7C13427-8944-4362-85EA-EECCA2776B0F}" srcOrd="0" destOrd="0" presId="urn:microsoft.com/office/officeart/2005/8/layout/hList7"/>
    <dgm:cxn modelId="{DA65D837-09A1-4E28-BFDF-EED6C082E117}" type="presParOf" srcId="{0E116C20-8562-43E8-8014-A5163DDCF13C}" destId="{F97D98C3-AAB2-4169-9859-AC29B6C477BF}" srcOrd="1" destOrd="0" presId="urn:microsoft.com/office/officeart/2005/8/layout/hList7"/>
    <dgm:cxn modelId="{0A2A0E96-496D-4E13-ADD8-85F5EC1FAEB5}" type="presParOf" srcId="{0E116C20-8562-43E8-8014-A5163DDCF13C}" destId="{DD12DD71-7A6C-4A23-A32A-B1CB706C4EBF}" srcOrd="2" destOrd="0" presId="urn:microsoft.com/office/officeart/2005/8/layout/hList7"/>
    <dgm:cxn modelId="{649E7689-5F5B-4894-BBE2-9D4418FA9AA3}" type="presParOf" srcId="{0E116C20-8562-43E8-8014-A5163DDCF13C}" destId="{51A44B7E-E158-4090-9C47-E1A2835A2354}" srcOrd="3" destOrd="0" presId="urn:microsoft.com/office/officeart/2005/8/layout/hList7"/>
    <dgm:cxn modelId="{42D7A44C-C900-43A8-B344-5B2DE46501C1}" type="presParOf" srcId="{EC1CF28A-30C0-4B0D-B4CA-7ACFBB48199C}" destId="{57BF1876-F7AB-4EF3-AD3F-DCB5317BF37D}" srcOrd="3" destOrd="0" presId="urn:microsoft.com/office/officeart/2005/8/layout/hList7"/>
    <dgm:cxn modelId="{482A2485-971F-4A9B-A519-827D3A1B5DA4}" type="presParOf" srcId="{EC1CF28A-30C0-4B0D-B4CA-7ACFBB48199C}" destId="{2EE28D24-D1C8-411D-AB30-2DF7CB717376}" srcOrd="4" destOrd="0" presId="urn:microsoft.com/office/officeart/2005/8/layout/hList7"/>
    <dgm:cxn modelId="{22464219-D4B8-42A8-8322-86C89CB01843}" type="presParOf" srcId="{2EE28D24-D1C8-411D-AB30-2DF7CB717376}" destId="{C859D89A-A71A-43FC-B23A-CB24D4B913B8}" srcOrd="0" destOrd="0" presId="urn:microsoft.com/office/officeart/2005/8/layout/hList7"/>
    <dgm:cxn modelId="{9BA34B60-FCC2-4E9A-8A90-8F53B7EB06E8}" type="presParOf" srcId="{2EE28D24-D1C8-411D-AB30-2DF7CB717376}" destId="{B235DBE8-0E8B-40DA-8145-AE93F9ED0767}" srcOrd="1" destOrd="0" presId="urn:microsoft.com/office/officeart/2005/8/layout/hList7"/>
    <dgm:cxn modelId="{092AA880-C0DA-43FD-A46B-DBD80B4C49FF}" type="presParOf" srcId="{2EE28D24-D1C8-411D-AB30-2DF7CB717376}" destId="{4845ABB8-E0C0-4944-9E28-CC6FEA68B3B2}" srcOrd="2" destOrd="0" presId="urn:microsoft.com/office/officeart/2005/8/layout/hList7"/>
    <dgm:cxn modelId="{9D4E8666-4227-48A2-ABFA-62715C71B3C1}" type="presParOf" srcId="{2EE28D24-D1C8-411D-AB30-2DF7CB717376}" destId="{027288F1-D9DB-47A7-8197-66984F97E750}" srcOrd="3" destOrd="0" presId="urn:microsoft.com/office/officeart/2005/8/layout/hList7"/>
    <dgm:cxn modelId="{D4ADCC0C-86CE-4079-80FF-CD1E01B29BDC}" type="presParOf" srcId="{EC1CF28A-30C0-4B0D-B4CA-7ACFBB48199C}" destId="{2016F45E-1A11-410A-A3C2-D287E7ECAC34}" srcOrd="5" destOrd="0" presId="urn:microsoft.com/office/officeart/2005/8/layout/hList7"/>
    <dgm:cxn modelId="{582D40AD-3931-4B63-BE4C-7EA2F6C0CBEA}" type="presParOf" srcId="{EC1CF28A-30C0-4B0D-B4CA-7ACFBB48199C}" destId="{A46FA073-B5AE-44FE-9563-DC51ECC91B25}" srcOrd="6" destOrd="0" presId="urn:microsoft.com/office/officeart/2005/8/layout/hList7"/>
    <dgm:cxn modelId="{93BD8787-3A74-46A4-AD07-E4C49CD10BED}" type="presParOf" srcId="{A46FA073-B5AE-44FE-9563-DC51ECC91B25}" destId="{D6F7D5D4-FF25-40AF-9C97-912C9B430D97}" srcOrd="0" destOrd="0" presId="urn:microsoft.com/office/officeart/2005/8/layout/hList7"/>
    <dgm:cxn modelId="{0D2ACE6F-1793-46C2-971F-5EE88DA6E623}" type="presParOf" srcId="{A46FA073-B5AE-44FE-9563-DC51ECC91B25}" destId="{298E6DC5-5F80-4300-AFE6-724EFB88CDAA}" srcOrd="1" destOrd="0" presId="urn:microsoft.com/office/officeart/2005/8/layout/hList7"/>
    <dgm:cxn modelId="{76F72B67-B973-4FF4-A4BC-43E5545BC709}" type="presParOf" srcId="{A46FA073-B5AE-44FE-9563-DC51ECC91B25}" destId="{7AC97BB1-931F-4C7C-80B0-4B2CA6A3EF6B}" srcOrd="2" destOrd="0" presId="urn:microsoft.com/office/officeart/2005/8/layout/hList7"/>
    <dgm:cxn modelId="{1FD03420-87FE-42FA-B6F0-697E1942E3FB}" type="presParOf" srcId="{A46FA073-B5AE-44FE-9563-DC51ECC91B25}" destId="{DE1CB127-B6B4-4025-B99D-8B6621E4C100}" srcOrd="3" destOrd="0" presId="urn:microsoft.com/office/officeart/2005/8/layout/hList7"/>
    <dgm:cxn modelId="{931CDE24-3BDC-43A7-9C03-6A631600789E}" type="presParOf" srcId="{EC1CF28A-30C0-4B0D-B4CA-7ACFBB48199C}" destId="{A98A3476-3E98-4139-962F-B704328081AC}" srcOrd="7" destOrd="0" presId="urn:microsoft.com/office/officeart/2005/8/layout/hList7"/>
    <dgm:cxn modelId="{5C298ED2-3C4E-4A6C-9037-5CAD47226D64}" type="presParOf" srcId="{EC1CF28A-30C0-4B0D-B4CA-7ACFBB48199C}" destId="{9D90170D-0B17-4E70-B92E-EA6D20DB1DA2}" srcOrd="8" destOrd="0" presId="urn:microsoft.com/office/officeart/2005/8/layout/hList7"/>
    <dgm:cxn modelId="{D8BD80A8-53B1-4E1C-BA17-8F7300B61A11}" type="presParOf" srcId="{9D90170D-0B17-4E70-B92E-EA6D20DB1DA2}" destId="{60D1FD55-6CFB-4874-8A63-A5FFF010DD2A}" srcOrd="0" destOrd="0" presId="urn:microsoft.com/office/officeart/2005/8/layout/hList7"/>
    <dgm:cxn modelId="{3449CED4-428F-44FD-B3CB-3FBF0FCE829A}" type="presParOf" srcId="{9D90170D-0B17-4E70-B92E-EA6D20DB1DA2}" destId="{E1C9673A-C44B-4337-97EE-E1914C078A92}" srcOrd="1" destOrd="0" presId="urn:microsoft.com/office/officeart/2005/8/layout/hList7"/>
    <dgm:cxn modelId="{E6CB19F2-A3E9-41D0-8BD9-55606EDCF348}" type="presParOf" srcId="{9D90170D-0B17-4E70-B92E-EA6D20DB1DA2}" destId="{1EFFBF5F-F8EA-4CE7-9755-7D32CB1CBF37}" srcOrd="2" destOrd="0" presId="urn:microsoft.com/office/officeart/2005/8/layout/hList7"/>
    <dgm:cxn modelId="{F9B1DF76-CBDD-49EF-98F0-2886799EA525}" type="presParOf" srcId="{9D90170D-0B17-4E70-B92E-EA6D20DB1DA2}" destId="{82EA3EAA-270F-4FB3-91C7-13D363BBA2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A20B9-CF15-43F3-AC72-DB57073114CA}">
      <dsp:nvSpPr>
        <dsp:cNvPr id="0" name=""/>
        <dsp:cNvSpPr/>
      </dsp:nvSpPr>
      <dsp:spPr>
        <a:xfrm rot="2326515">
          <a:off x="2496643" y="4604888"/>
          <a:ext cx="1369603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369603" y="31904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EF7C1-7525-4C63-BB34-CEBE960F273B}">
      <dsp:nvSpPr>
        <dsp:cNvPr id="0" name=""/>
        <dsp:cNvSpPr/>
      </dsp:nvSpPr>
      <dsp:spPr>
        <a:xfrm>
          <a:off x="2647567" y="3279840"/>
          <a:ext cx="1081997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081997" y="31904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A1E54-B678-4DF6-8DCF-56EDF169F916}">
      <dsp:nvSpPr>
        <dsp:cNvPr id="0" name=""/>
        <dsp:cNvSpPr/>
      </dsp:nvSpPr>
      <dsp:spPr>
        <a:xfrm rot="19434983">
          <a:off x="2527978" y="2099670"/>
          <a:ext cx="1246741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246741" y="31904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DD57-B936-4332-BFA2-9B8389ED9B1C}">
      <dsp:nvSpPr>
        <dsp:cNvPr id="0" name=""/>
        <dsp:cNvSpPr/>
      </dsp:nvSpPr>
      <dsp:spPr>
        <a:xfrm>
          <a:off x="501679" y="2235470"/>
          <a:ext cx="2604466" cy="2484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F9105D-C6A1-4210-8A84-865D741E987E}">
      <dsp:nvSpPr>
        <dsp:cNvPr id="0" name=""/>
        <dsp:cNvSpPr/>
      </dsp:nvSpPr>
      <dsp:spPr>
        <a:xfrm>
          <a:off x="3454284" y="239945"/>
          <a:ext cx="1977380" cy="19006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Актуальная задача нашего времени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3454284" y="239945"/>
        <a:ext cx="1977380" cy="1900652"/>
      </dsp:txXfrm>
    </dsp:sp>
    <dsp:sp modelId="{4AE63B5D-AA7C-44C9-AA82-3D892DB50DF6}">
      <dsp:nvSpPr>
        <dsp:cNvPr id="0" name=""/>
        <dsp:cNvSpPr/>
      </dsp:nvSpPr>
      <dsp:spPr>
        <a:xfrm>
          <a:off x="5541774" y="239945"/>
          <a:ext cx="2966070" cy="190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Важный элемент общественного сознания</a:t>
          </a:r>
          <a:endParaRPr lang="ru-RU" sz="1800" kern="1200" dirty="0">
            <a:latin typeface="+mn-lt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Основа жизнеспособности государства и преемственности поколений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5541774" y="239945"/>
        <a:ext cx="2966070" cy="1900652"/>
      </dsp:txXfrm>
    </dsp:sp>
    <dsp:sp modelId="{E0C31A14-8AC0-4626-B217-FAD70875A311}">
      <dsp:nvSpPr>
        <dsp:cNvPr id="0" name=""/>
        <dsp:cNvSpPr/>
      </dsp:nvSpPr>
      <dsp:spPr>
        <a:xfrm>
          <a:off x="3729564" y="2342849"/>
          <a:ext cx="1960378" cy="1937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Сложное направление 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3729564" y="2342849"/>
        <a:ext cx="1960378" cy="1937792"/>
      </dsp:txXfrm>
    </dsp:sp>
    <dsp:sp modelId="{B557281E-500A-41B1-8C3A-2559C699CFD2}">
      <dsp:nvSpPr>
        <dsp:cNvPr id="0" name=""/>
        <dsp:cNvSpPr/>
      </dsp:nvSpPr>
      <dsp:spPr>
        <a:xfrm>
          <a:off x="5821306" y="2342849"/>
          <a:ext cx="2940567" cy="193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Многоаспектность понятия «патриотизм» </a:t>
          </a:r>
          <a:endParaRPr lang="ru-RU" sz="1800" kern="1200" dirty="0">
            <a:latin typeface="+mn-lt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Детская эмоциональность  восприятия окружающего мира  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5821306" y="2342849"/>
        <a:ext cx="2940567" cy="1937792"/>
      </dsp:txXfrm>
    </dsp:sp>
    <dsp:sp modelId="{AA9A9DFF-AB71-4167-BF36-B0A5F4B2B5AB}">
      <dsp:nvSpPr>
        <dsp:cNvPr id="0" name=""/>
        <dsp:cNvSpPr/>
      </dsp:nvSpPr>
      <dsp:spPr>
        <a:xfrm>
          <a:off x="3501309" y="4710630"/>
          <a:ext cx="1924844" cy="1912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Противоречия в обществе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3501309" y="4710630"/>
        <a:ext cx="1924844" cy="1912471"/>
      </dsp:txXfrm>
    </dsp:sp>
    <dsp:sp modelId="{E29263ED-17AF-45BE-BE16-856C5D4A13FC}">
      <dsp:nvSpPr>
        <dsp:cNvPr id="0" name=""/>
        <dsp:cNvSpPr/>
      </dsp:nvSpPr>
      <dsp:spPr>
        <a:xfrm>
          <a:off x="5601934" y="4710630"/>
          <a:ext cx="2887267" cy="191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Резкое снижение воспитательной роли семьи</a:t>
          </a:r>
          <a:endParaRPr lang="ru-RU" sz="1800" kern="1200" dirty="0">
            <a:latin typeface="+mn-lt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Комплексный подход        на основе </a:t>
          </a:r>
          <a:r>
            <a:rPr lang="ru-RU" sz="1800" kern="1200" smtClean="0">
              <a:latin typeface="+mn-lt"/>
              <a:cs typeface="Times New Roman" pitchFamily="18" charset="0"/>
            </a:rPr>
            <a:t>обращения          к </a:t>
          </a:r>
          <a:r>
            <a:rPr lang="ru-RU" sz="1800" kern="1200" dirty="0" smtClean="0">
              <a:latin typeface="+mn-lt"/>
              <a:cs typeface="Times New Roman" pitchFamily="18" charset="0"/>
            </a:rPr>
            <a:t>истокам и традициям малой родины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5601934" y="4710630"/>
        <a:ext cx="2887267" cy="1912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DFA33-3AA0-4660-B41A-63E5EA1ED84D}">
      <dsp:nvSpPr>
        <dsp:cNvPr id="0" name=""/>
        <dsp:cNvSpPr/>
      </dsp:nvSpPr>
      <dsp:spPr>
        <a:xfrm rot="5400000">
          <a:off x="-182779" y="187373"/>
          <a:ext cx="1218529" cy="8529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2779" y="187373"/>
        <a:ext cx="1218529" cy="852970"/>
      </dsp:txXfrm>
    </dsp:sp>
    <dsp:sp modelId="{0C131043-35F4-44CC-AB7B-DD353A8CE0D7}">
      <dsp:nvSpPr>
        <dsp:cNvPr id="0" name=""/>
        <dsp:cNvSpPr/>
      </dsp:nvSpPr>
      <dsp:spPr>
        <a:xfrm rot="5400000">
          <a:off x="4411963" y="-3554398"/>
          <a:ext cx="792044" cy="7910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Активное взаимодействие всех участников</a:t>
          </a:r>
          <a:r>
            <a:rPr lang="ru-RU" sz="1800" i="1" kern="1200" dirty="0" smtClean="0">
              <a:latin typeface="+mn-lt"/>
              <a:cs typeface="Times New Roman" pitchFamily="18" charset="0"/>
            </a:rPr>
            <a:t>: </a:t>
          </a:r>
          <a:r>
            <a:rPr lang="ru-RU" sz="1800" kern="1200" dirty="0" smtClean="0">
              <a:latin typeface="+mn-lt"/>
              <a:cs typeface="Times New Roman" pitchFamily="18" charset="0"/>
            </a:rPr>
            <a:t>педагогов с воспитанниками и  их родителями, а родителей со своими детьми и всеми воспитанниками группы 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 rot="5400000">
        <a:off x="4411963" y="-3554398"/>
        <a:ext cx="792044" cy="7910029"/>
      </dsp:txXfrm>
    </dsp:sp>
    <dsp:sp modelId="{6234D39C-E36C-426C-B16D-C08A2D6A8A4E}">
      <dsp:nvSpPr>
        <dsp:cNvPr id="0" name=""/>
        <dsp:cNvSpPr/>
      </dsp:nvSpPr>
      <dsp:spPr>
        <a:xfrm rot="5400000">
          <a:off x="-182779" y="1290143"/>
          <a:ext cx="1218529" cy="8529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2779" y="1290143"/>
        <a:ext cx="1218529" cy="852970"/>
      </dsp:txXfrm>
    </dsp:sp>
    <dsp:sp modelId="{83D97ABB-3B80-4EDD-B9BB-49644E6A6597}">
      <dsp:nvSpPr>
        <dsp:cNvPr id="0" name=""/>
        <dsp:cNvSpPr/>
      </dsp:nvSpPr>
      <dsp:spPr>
        <a:xfrm rot="5400000">
          <a:off x="4411963" y="-2451628"/>
          <a:ext cx="792044" cy="7910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Предъявление  материала от частного к общему</a:t>
          </a:r>
          <a:r>
            <a:rPr lang="ru-RU" sz="1800" i="1" kern="1200" dirty="0" smtClean="0">
              <a:latin typeface="+mn-lt"/>
              <a:cs typeface="Times New Roman" pitchFamily="18" charset="0"/>
            </a:rPr>
            <a:t>: </a:t>
          </a:r>
          <a:r>
            <a:rPr lang="ru-RU" sz="1800" kern="1200" dirty="0" smtClean="0">
              <a:latin typeface="+mn-lt"/>
              <a:cs typeface="Times New Roman" pitchFamily="18" charset="0"/>
            </a:rPr>
            <a:t>от самого близкого и знакомого ребенку  до самого отдаленного и, по своей сути, абстрактного для него материала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 rot="5400000">
        <a:off x="4411963" y="-2451628"/>
        <a:ext cx="792044" cy="7910029"/>
      </dsp:txXfrm>
    </dsp:sp>
    <dsp:sp modelId="{5F04ACF4-2149-42EC-BE4A-0DEE703D3C3C}">
      <dsp:nvSpPr>
        <dsp:cNvPr id="0" name=""/>
        <dsp:cNvSpPr/>
      </dsp:nvSpPr>
      <dsp:spPr>
        <a:xfrm rot="5400000">
          <a:off x="-182779" y="2392914"/>
          <a:ext cx="1218529" cy="8529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2779" y="2392914"/>
        <a:ext cx="1218529" cy="852970"/>
      </dsp:txXfrm>
    </dsp:sp>
    <dsp:sp modelId="{BA63A99C-D58E-4B7A-ABB3-A9B0193B1429}">
      <dsp:nvSpPr>
        <dsp:cNvPr id="0" name=""/>
        <dsp:cNvSpPr/>
      </dsp:nvSpPr>
      <dsp:spPr>
        <a:xfrm rot="5400000">
          <a:off x="4411963" y="-1348857"/>
          <a:ext cx="792044" cy="7910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Разнообразие и сочетание всех видов детской деятельности </a:t>
          </a:r>
          <a:r>
            <a:rPr lang="ru-RU" sz="1800" kern="1200" dirty="0" smtClean="0">
              <a:latin typeface="+mn-lt"/>
              <a:cs typeface="Times New Roman" pitchFamily="18" charset="0"/>
            </a:rPr>
            <a:t>с учетом индивидуальных особенностей и возможностей развития детей с ОВЗ</a:t>
          </a:r>
          <a:r>
            <a:rPr lang="ru-RU" sz="1800" i="1" kern="1200" dirty="0" smtClean="0">
              <a:latin typeface="+mn-lt"/>
              <a:cs typeface="Times New Roman" pitchFamily="18" charset="0"/>
            </a:rPr>
            <a:t> </a:t>
          </a:r>
          <a:r>
            <a:rPr lang="ru-RU" sz="1800" kern="1200" dirty="0" smtClean="0">
              <a:latin typeface="+mn-lt"/>
              <a:cs typeface="Times New Roman" pitchFamily="18" charset="0"/>
            </a:rPr>
            <a:t> 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 rot="5400000">
        <a:off x="4411963" y="-1348857"/>
        <a:ext cx="792044" cy="7910029"/>
      </dsp:txXfrm>
    </dsp:sp>
    <dsp:sp modelId="{87FE6E6D-1611-4016-A705-F28FB6D3ECD6}">
      <dsp:nvSpPr>
        <dsp:cNvPr id="0" name=""/>
        <dsp:cNvSpPr/>
      </dsp:nvSpPr>
      <dsp:spPr>
        <a:xfrm rot="5400000">
          <a:off x="-182779" y="3495685"/>
          <a:ext cx="1218529" cy="8529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2779" y="3495685"/>
        <a:ext cx="1218529" cy="852970"/>
      </dsp:txXfrm>
    </dsp:sp>
    <dsp:sp modelId="{51232618-DC7B-49F9-9435-DB0B6CE809A5}">
      <dsp:nvSpPr>
        <dsp:cNvPr id="0" name=""/>
        <dsp:cNvSpPr/>
      </dsp:nvSpPr>
      <dsp:spPr>
        <a:xfrm rot="5400000">
          <a:off x="4411963" y="-246086"/>
          <a:ext cx="792044" cy="7910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Создание условий для формирования умений и навыков поисковой деятельности </a:t>
          </a:r>
          <a:r>
            <a:rPr lang="ru-RU" sz="1800" b="0" i="0" kern="1200" dirty="0" smtClean="0">
              <a:latin typeface="+mn-lt"/>
              <a:cs typeface="Times New Roman" pitchFamily="18" charset="0"/>
            </a:rPr>
            <a:t>так </a:t>
          </a:r>
          <a:r>
            <a:rPr lang="ru-RU" sz="1800" i="0" kern="1200" dirty="0" smtClean="0">
              <a:latin typeface="+mn-lt"/>
              <a:cs typeface="Times New Roman" pitchFamily="18" charset="0"/>
            </a:rPr>
            <a:t> необходимых на этапе школьного обучения</a:t>
          </a:r>
          <a:r>
            <a:rPr lang="ru-RU" sz="1800" i="1" kern="1200" dirty="0" smtClean="0">
              <a:latin typeface="+mn-lt"/>
              <a:cs typeface="Times New Roman" pitchFamily="18" charset="0"/>
            </a:rPr>
            <a:t>: </a:t>
          </a:r>
          <a:r>
            <a:rPr lang="ru-RU" sz="1800" kern="1200" dirty="0" smtClean="0">
              <a:latin typeface="+mn-lt"/>
              <a:cs typeface="Times New Roman" pitchFamily="18" charset="0"/>
            </a:rPr>
            <a:t>использование элементов проектного метода обучения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 rot="5400000">
        <a:off x="4411963" y="-246086"/>
        <a:ext cx="792044" cy="7910029"/>
      </dsp:txXfrm>
    </dsp:sp>
    <dsp:sp modelId="{404B4664-9268-4E3C-BF89-69745D1335B3}">
      <dsp:nvSpPr>
        <dsp:cNvPr id="0" name=""/>
        <dsp:cNvSpPr/>
      </dsp:nvSpPr>
      <dsp:spPr>
        <a:xfrm rot="5400000">
          <a:off x="-182779" y="4598456"/>
          <a:ext cx="1218529" cy="8529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2779" y="4598456"/>
        <a:ext cx="1218529" cy="852970"/>
      </dsp:txXfrm>
    </dsp:sp>
    <dsp:sp modelId="{7CCCAEC7-A323-430A-97C0-97970DC1FC48}">
      <dsp:nvSpPr>
        <dsp:cNvPr id="0" name=""/>
        <dsp:cNvSpPr/>
      </dsp:nvSpPr>
      <dsp:spPr>
        <a:xfrm rot="5400000">
          <a:off x="4411963" y="856684"/>
          <a:ext cx="792044" cy="79100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Получение осязаемого (видимого, ощущаемого) результата труда</a:t>
          </a:r>
          <a:r>
            <a:rPr lang="ru-RU" sz="1800" i="1" kern="1200" dirty="0" smtClean="0">
              <a:latin typeface="+mn-lt"/>
              <a:cs typeface="Times New Roman" pitchFamily="18" charset="0"/>
            </a:rPr>
            <a:t>:         </a:t>
          </a:r>
          <a:r>
            <a:rPr lang="ru-RU" sz="1800" i="0" kern="1200" dirty="0" smtClean="0">
              <a:latin typeface="+mn-lt"/>
              <a:cs typeface="Times New Roman" pitchFamily="18" charset="0"/>
            </a:rPr>
            <a:t>и для ребёнка с ОВЗ и для его родителей  </a:t>
          </a:r>
          <a:endParaRPr lang="ru-RU" sz="1800" i="0" kern="1200" dirty="0">
            <a:latin typeface="+mn-lt"/>
            <a:cs typeface="Times New Roman" pitchFamily="18" charset="0"/>
          </a:endParaRPr>
        </a:p>
      </dsp:txBody>
      <dsp:txXfrm rot="5400000">
        <a:off x="4411963" y="856684"/>
        <a:ext cx="792044" cy="79100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EB24E-D8CE-44E9-8CCA-21060BBD3EF5}">
      <dsp:nvSpPr>
        <dsp:cNvPr id="0" name=""/>
        <dsp:cNvSpPr/>
      </dsp:nvSpPr>
      <dsp:spPr>
        <a:xfrm>
          <a:off x="0" y="0"/>
          <a:ext cx="1681757" cy="54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ОБЪЯВЛЕНИЕ   О ПРОЕКТЕ</a:t>
          </a:r>
          <a:endParaRPr lang="ru-RU" sz="1600" b="1" kern="1200" dirty="0"/>
        </a:p>
      </dsp:txBody>
      <dsp:txXfrm>
        <a:off x="0" y="2164080"/>
        <a:ext cx="1681757" cy="2164080"/>
      </dsp:txXfrm>
    </dsp:sp>
    <dsp:sp modelId="{EA4F9381-214F-4D9C-BBA1-6781FDD99AA6}">
      <dsp:nvSpPr>
        <dsp:cNvPr id="0" name=""/>
        <dsp:cNvSpPr/>
      </dsp:nvSpPr>
      <dsp:spPr>
        <a:xfrm>
          <a:off x="50452" y="324611"/>
          <a:ext cx="1580852" cy="18015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3427-8944-4362-85EA-EECCA2776B0F}">
      <dsp:nvSpPr>
        <dsp:cNvPr id="0" name=""/>
        <dsp:cNvSpPr/>
      </dsp:nvSpPr>
      <dsp:spPr>
        <a:xfrm>
          <a:off x="1732210" y="0"/>
          <a:ext cx="1681757" cy="54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РОДИТЕЛЬСКОЕ СОБРАНИЕ</a:t>
          </a:r>
          <a:endParaRPr lang="ru-RU" sz="1600" b="1" kern="1200" dirty="0"/>
        </a:p>
      </dsp:txBody>
      <dsp:txXfrm>
        <a:off x="1732210" y="2164080"/>
        <a:ext cx="1681757" cy="2164080"/>
      </dsp:txXfrm>
    </dsp:sp>
    <dsp:sp modelId="{51A44B7E-E158-4090-9C47-E1A2835A2354}">
      <dsp:nvSpPr>
        <dsp:cNvPr id="0" name=""/>
        <dsp:cNvSpPr/>
      </dsp:nvSpPr>
      <dsp:spPr>
        <a:xfrm>
          <a:off x="1782663" y="324611"/>
          <a:ext cx="1580852" cy="18015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9D89A-A71A-43FC-B23A-CB24D4B913B8}">
      <dsp:nvSpPr>
        <dsp:cNvPr id="0" name=""/>
        <dsp:cNvSpPr/>
      </dsp:nvSpPr>
      <dsp:spPr>
        <a:xfrm>
          <a:off x="3464421" y="0"/>
          <a:ext cx="1681757" cy="54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СТАРТОВАЯ ПРЕЗЕНТАЦИЯ ДЛЯ ДЕТЕЙ</a:t>
          </a:r>
          <a:endParaRPr lang="ru-RU" sz="1600" b="1" kern="1200" dirty="0"/>
        </a:p>
      </dsp:txBody>
      <dsp:txXfrm>
        <a:off x="3464421" y="2164080"/>
        <a:ext cx="1681757" cy="2164080"/>
      </dsp:txXfrm>
    </dsp:sp>
    <dsp:sp modelId="{027288F1-D9DB-47A7-8197-66984F97E750}">
      <dsp:nvSpPr>
        <dsp:cNvPr id="0" name=""/>
        <dsp:cNvSpPr/>
      </dsp:nvSpPr>
      <dsp:spPr>
        <a:xfrm>
          <a:off x="3514873" y="324611"/>
          <a:ext cx="1580852" cy="18015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7D5D4-FF25-40AF-9C97-912C9B430D97}">
      <dsp:nvSpPr>
        <dsp:cNvPr id="0" name=""/>
        <dsp:cNvSpPr/>
      </dsp:nvSpPr>
      <dsp:spPr>
        <a:xfrm>
          <a:off x="5196631" y="0"/>
          <a:ext cx="1681757" cy="54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ВЫПОЛНЕНИЕ ЗАДАНИЙ ПРОЕКТА</a:t>
          </a:r>
          <a:endParaRPr lang="ru-RU" sz="1600" b="1" kern="1200" dirty="0"/>
        </a:p>
      </dsp:txBody>
      <dsp:txXfrm>
        <a:off x="5196631" y="2164080"/>
        <a:ext cx="1681757" cy="2164080"/>
      </dsp:txXfrm>
    </dsp:sp>
    <dsp:sp modelId="{DE1CB127-B6B4-4025-B99D-8B6621E4C100}">
      <dsp:nvSpPr>
        <dsp:cNvPr id="0" name=""/>
        <dsp:cNvSpPr/>
      </dsp:nvSpPr>
      <dsp:spPr>
        <a:xfrm>
          <a:off x="5247084" y="324611"/>
          <a:ext cx="1580852" cy="18015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1FD55-6CFB-4874-8A63-A5FFF010DD2A}">
      <dsp:nvSpPr>
        <dsp:cNvPr id="0" name=""/>
        <dsp:cNvSpPr/>
      </dsp:nvSpPr>
      <dsp:spPr>
        <a:xfrm>
          <a:off x="6928842" y="0"/>
          <a:ext cx="1681757" cy="54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ПОДГОТОВКА ПРОДУКТОВ ПРОЕКТА</a:t>
          </a:r>
          <a:endParaRPr lang="ru-RU" sz="1600" b="1" kern="1200" dirty="0"/>
        </a:p>
      </dsp:txBody>
      <dsp:txXfrm>
        <a:off x="6928842" y="2164080"/>
        <a:ext cx="1681757" cy="2164080"/>
      </dsp:txXfrm>
    </dsp:sp>
    <dsp:sp modelId="{82EA3EAA-270F-4FB3-91C7-13D363BBA27D}">
      <dsp:nvSpPr>
        <dsp:cNvPr id="0" name=""/>
        <dsp:cNvSpPr/>
      </dsp:nvSpPr>
      <dsp:spPr>
        <a:xfrm>
          <a:off x="6979294" y="324611"/>
          <a:ext cx="1580852" cy="18015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F9F5-926E-4542-A2B8-B4035E1AC385}">
      <dsp:nvSpPr>
        <dsp:cNvPr id="0" name=""/>
        <dsp:cNvSpPr/>
      </dsp:nvSpPr>
      <dsp:spPr>
        <a:xfrm flipH="1">
          <a:off x="304775" y="4190999"/>
          <a:ext cx="7775437" cy="11544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443934" cy="2071702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428604"/>
            <a:ext cx="7858180" cy="16430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старших дошкольников с ОВЗ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проектную деятельность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00506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cs typeface="Times New Roman" pitchFamily="18" charset="0"/>
              </a:rPr>
              <a:t>Сонина Татьяна Викторовна</a:t>
            </a:r>
          </a:p>
          <a:p>
            <a:pPr algn="r"/>
            <a:r>
              <a:rPr lang="ru-RU" sz="2000" dirty="0" smtClean="0">
                <a:cs typeface="Times New Roman" pitchFamily="18" charset="0"/>
              </a:rPr>
              <a:t>учитель-дефектолог,</a:t>
            </a:r>
          </a:p>
          <a:p>
            <a:pPr algn="r"/>
            <a:r>
              <a:rPr lang="ru-RU" sz="2000" dirty="0" smtClean="0">
                <a:cs typeface="Times New Roman" pitchFamily="18" charset="0"/>
              </a:rPr>
              <a:t> учитель-логопед</a:t>
            </a:r>
          </a:p>
          <a:p>
            <a:pPr algn="r"/>
            <a:r>
              <a:rPr lang="ru-RU" sz="2000" dirty="0" smtClean="0">
                <a:cs typeface="Times New Roman" pitchFamily="18" charset="0"/>
              </a:rPr>
              <a:t>МБДОУ «Детский сад № 40 комбинированного вида»,</a:t>
            </a:r>
          </a:p>
          <a:p>
            <a:pPr algn="r"/>
            <a:r>
              <a:rPr lang="ru-RU" sz="2000" dirty="0" smtClean="0">
                <a:cs typeface="Times New Roman" pitchFamily="18" charset="0"/>
              </a:rPr>
              <a:t>г. Петропавловск-Камчатский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7" name="Рисунок 6" descr="PA170288.JPG"/>
          <p:cNvPicPr>
            <a:picLocks noChangeAspect="1"/>
          </p:cNvPicPr>
          <p:nvPr/>
        </p:nvPicPr>
        <p:blipFill>
          <a:blip r:embed="rId2" cstate="print"/>
          <a:srcRect b="3906"/>
          <a:stretch>
            <a:fillRect/>
          </a:stretch>
        </p:blipFill>
        <p:spPr>
          <a:xfrm>
            <a:off x="1219200" y="2438400"/>
            <a:ext cx="34290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0" y="304800"/>
            <a:ext cx="3505200" cy="4572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АЛГОРИТМ  РАБОТЫ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28600" y="11430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609600" y="5410200"/>
            <a:ext cx="7696200" cy="9906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ИТОГОВОЕ МЕРОПРИЯТИЕ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7" cstate="print"/>
          <a:srcRect l="45083" t="4853" r="13340" b="40381"/>
          <a:stretch>
            <a:fillRect/>
          </a:stretch>
        </p:blipFill>
        <p:spPr bwMode="auto">
          <a:xfrm>
            <a:off x="5562600" y="51816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00400" y="3276600"/>
            <a:ext cx="2971800" cy="14478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5000" y="304800"/>
            <a:ext cx="5415880" cy="18002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Рабочая программа 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патриотического воспитания 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«Я живу на Камчатке»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для детей дошкольного возраста (5 – 7 лет)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 с задержкой психического развития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2362200"/>
            <a:ext cx="2057400" cy="6858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Целевой раздел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1400" y="2362200"/>
            <a:ext cx="2057400" cy="6858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Содержательный  раздел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5600" y="2362200"/>
            <a:ext cx="2133600" cy="6858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Организационный  раздел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352800"/>
            <a:ext cx="2627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Блок 1. Я и моя семья</a:t>
            </a:r>
          </a:p>
          <a:p>
            <a:r>
              <a:rPr lang="ru-RU" sz="2000" dirty="0" smtClean="0"/>
              <a:t>Блок 2. Я и мой город</a:t>
            </a:r>
          </a:p>
          <a:p>
            <a:r>
              <a:rPr lang="ru-RU" sz="2000" dirty="0" smtClean="0"/>
              <a:t>Блок 3. Я и мой край</a:t>
            </a:r>
          </a:p>
          <a:p>
            <a:r>
              <a:rPr lang="ru-RU" sz="2000" dirty="0" smtClean="0"/>
              <a:t>Блок 4. Я и моя страна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605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Событийно-тематический принцип отбора материала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953000"/>
            <a:ext cx="449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Образовательные области по ФГОС  ДО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019800"/>
            <a:ext cx="2921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Проектная деятельность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0" y="304800"/>
            <a:ext cx="3505200" cy="4572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бота\работа мбдоу № 40 - 2016\фото к педсовету\DSC03134.JPG"/>
          <p:cNvPicPr>
            <a:picLocks noChangeAspect="1" noChangeArrowheads="1"/>
          </p:cNvPicPr>
          <p:nvPr/>
        </p:nvPicPr>
        <p:blipFill>
          <a:blip r:embed="rId2" cstate="print"/>
          <a:srcRect t="10962"/>
          <a:stretch>
            <a:fillRect/>
          </a:stretch>
        </p:blipFill>
        <p:spPr bwMode="auto">
          <a:xfrm>
            <a:off x="914400" y="2743200"/>
            <a:ext cx="5724128" cy="382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0" y="228600"/>
            <a:ext cx="510500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Любовь к родному краю, родной культуре,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родной речи начинается с малого – с любви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 своей семье, к своему жилищу, к своему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детскому саду. Постепенно расширяясь, эта любовь переходит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любовь к Родине, её истории, прошлому и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настоящему, ко всему человечеству.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Д.С. Лихачев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3500430" y="928670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3643338" cy="1643074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" y="381000"/>
            <a:ext cx="3286148" cy="121444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и моя семья»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14876" y="178006"/>
            <a:ext cx="4177604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редставление ребенка: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 себе самом, увлечениях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способностях;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 семье, родителях, увлечениях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всех членов семьи;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  праздниках, чествующих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132856"/>
            <a:ext cx="2293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сам.  Моя семья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5000" y="2895600"/>
            <a:ext cx="5040560" cy="9144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ноября – «День Матери»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февраля – «День защитника Отечества»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0200" y="4267200"/>
            <a:ext cx="5616624" cy="208823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«Есть такая профессия – Родину защищать!»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«Семейные увлечения»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500430" y="928670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3714776" cy="1500198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428604"/>
            <a:ext cx="3214710" cy="107157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и мой город»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4876" y="208784"/>
            <a:ext cx="4071966" cy="19082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 и представления ребенка: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родном доме, улице, районе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проживания;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 родном городе и истории его возникновения и развития.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232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Моя улица.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Мой микрорайон.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Мой город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924944"/>
            <a:ext cx="8064896" cy="9144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октября – День города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ноября – День присвоения городу звания  «Город воинской славы»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4293096"/>
            <a:ext cx="5616624" cy="208823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«Мой дом – Петропавловск-Камчатский»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«Улицы города рассказывают»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260648"/>
            <a:ext cx="4572000" cy="21390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Знания  и представления ребенка:</a:t>
            </a:r>
          </a:p>
          <a:p>
            <a:pPr marL="274638" lvl="0" indent="-274638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географическом положении родного края, его природных богатствах и достопримечательностях, </a:t>
            </a:r>
          </a:p>
          <a:p>
            <a:pPr marL="274638" lvl="0" indent="-274638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 исторических событиях, 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о жителях края, 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о культурных традициях и праздниках.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47864" y="836712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3714776" cy="1428760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37119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Географическое положение.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Профессии жителей края.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Коренные жители.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284984"/>
            <a:ext cx="8064896" cy="9144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декабря – День образования Корякского  автономного округа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июля – День образования Камчатского  края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365104"/>
            <a:ext cx="5616624" cy="208823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«Лесные ягоды Камчатки»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«Камчатка – край чудесный!»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357166"/>
            <a:ext cx="3286148" cy="107157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и мой край»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347864" y="980728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3643338" cy="1571636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500042"/>
            <a:ext cx="3357586" cy="114300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и моя страна»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314509"/>
            <a:ext cx="4572000" cy="24160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Знания  и представления ребенка :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государственных символах родной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страны, 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 культурных традициях и условиях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быта русского народа и коренных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жителей родного края; </a:t>
            </a:r>
          </a:p>
          <a:p>
            <a:pPr lvl="0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о государственных праздниках.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334822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Государственные символы.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8319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140968"/>
            <a:ext cx="4752528" cy="252028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12 апреля – День космонавтики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9 мая     – День Победы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24 мая – День славянской письменности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июня – День защиты детей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12 июня – День независимости России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22 августа – День Государственного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флага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 ноября – День народного единства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3140968"/>
            <a:ext cx="3851920" cy="252028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«В гостях у сказки»</a:t>
            </a:r>
          </a:p>
          <a:p>
            <a:pPr algn="ct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«А Камчатка от Москвы далековато…»</a:t>
            </a:r>
          </a:p>
          <a:p>
            <a:pPr algn="ct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«Праздник со слезами на глазах»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674</Words>
  <Application>Microsoft Office PowerPoint</Application>
  <PresentationFormat>Экран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57</cp:revision>
  <dcterms:created xsi:type="dcterms:W3CDTF">2018-05-22T04:05:24Z</dcterms:created>
  <dcterms:modified xsi:type="dcterms:W3CDTF">2018-12-03T11:15:32Z</dcterms:modified>
</cp:coreProperties>
</file>